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3" r:id="rId4"/>
  </p:sldMasterIdLst>
  <p:notesMasterIdLst>
    <p:notesMasterId r:id="rId28"/>
  </p:notesMasterIdLst>
  <p:sldIdLst>
    <p:sldId id="257" r:id="rId5"/>
    <p:sldId id="268" r:id="rId6"/>
    <p:sldId id="262" r:id="rId7"/>
    <p:sldId id="263" r:id="rId8"/>
    <p:sldId id="269" r:id="rId9"/>
    <p:sldId id="264" r:id="rId10"/>
    <p:sldId id="265" r:id="rId11"/>
    <p:sldId id="266" r:id="rId12"/>
    <p:sldId id="267" r:id="rId13"/>
    <p:sldId id="270" r:id="rId14"/>
    <p:sldId id="271" r:id="rId15"/>
    <p:sldId id="272" r:id="rId16"/>
    <p:sldId id="273" r:id="rId17"/>
    <p:sldId id="274" r:id="rId18"/>
    <p:sldId id="275" r:id="rId19"/>
    <p:sldId id="277" r:id="rId20"/>
    <p:sldId id="278" r:id="rId21"/>
    <p:sldId id="279" r:id="rId22"/>
    <p:sldId id="276" r:id="rId23"/>
    <p:sldId id="280" r:id="rId24"/>
    <p:sldId id="281" r:id="rId25"/>
    <p:sldId id="282" r:id="rId26"/>
    <p:sldId id="28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99E9D4-A051-4382-A824-7D945C298B90}"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A412F70E-1994-492A-9757-458CB226BFB1}">
      <dgm:prSet/>
      <dgm:spPr/>
      <dgm:t>
        <a:bodyPr/>
        <a:lstStyle/>
        <a:p>
          <a:pPr>
            <a:lnSpc>
              <a:spcPct val="100000"/>
            </a:lnSpc>
            <a:defRPr cap="all"/>
          </a:pPr>
          <a:r>
            <a:rPr lang="en-GB"/>
            <a:t>The user</a:t>
          </a:r>
          <a:endParaRPr lang="en-US"/>
        </a:p>
      </dgm:t>
    </dgm:pt>
    <dgm:pt modelId="{17C45182-E0F5-46FE-8460-FDB913DC8A2B}" type="parTrans" cxnId="{D7BA6D2E-0C5E-4425-98A9-100041044148}">
      <dgm:prSet/>
      <dgm:spPr/>
      <dgm:t>
        <a:bodyPr/>
        <a:lstStyle/>
        <a:p>
          <a:endParaRPr lang="en-US"/>
        </a:p>
      </dgm:t>
    </dgm:pt>
    <dgm:pt modelId="{53EEED2C-A860-42E4-91A7-0149F57CF646}" type="sibTrans" cxnId="{D7BA6D2E-0C5E-4425-98A9-100041044148}">
      <dgm:prSet/>
      <dgm:spPr/>
      <dgm:t>
        <a:bodyPr/>
        <a:lstStyle/>
        <a:p>
          <a:endParaRPr lang="en-US"/>
        </a:p>
      </dgm:t>
    </dgm:pt>
    <dgm:pt modelId="{00281B9A-9615-4B97-A597-D7FA02A0E716}">
      <dgm:prSet/>
      <dgm:spPr/>
      <dgm:t>
        <a:bodyPr/>
        <a:lstStyle/>
        <a:p>
          <a:pPr>
            <a:lnSpc>
              <a:spcPct val="100000"/>
            </a:lnSpc>
            <a:defRPr cap="all"/>
          </a:pPr>
          <a:r>
            <a:rPr lang="en-GB"/>
            <a:t>Augmented Reality</a:t>
          </a:r>
          <a:endParaRPr lang="en-US"/>
        </a:p>
      </dgm:t>
    </dgm:pt>
    <dgm:pt modelId="{6FFC9ED4-748C-4EFF-A899-0BE4365D4642}" type="parTrans" cxnId="{AFAEC0F1-6521-4F44-819E-4B5513EFE26F}">
      <dgm:prSet/>
      <dgm:spPr/>
      <dgm:t>
        <a:bodyPr/>
        <a:lstStyle/>
        <a:p>
          <a:endParaRPr lang="en-US"/>
        </a:p>
      </dgm:t>
    </dgm:pt>
    <dgm:pt modelId="{94BDB890-BD8D-44F4-8FD5-B7C7639E9845}" type="sibTrans" cxnId="{AFAEC0F1-6521-4F44-819E-4B5513EFE26F}">
      <dgm:prSet/>
      <dgm:spPr/>
      <dgm:t>
        <a:bodyPr/>
        <a:lstStyle/>
        <a:p>
          <a:endParaRPr lang="en-US"/>
        </a:p>
      </dgm:t>
    </dgm:pt>
    <dgm:pt modelId="{D256D296-A758-48CB-ADC6-E4CBBD50C15F}">
      <dgm:prSet/>
      <dgm:spPr/>
      <dgm:t>
        <a:bodyPr/>
        <a:lstStyle/>
        <a:p>
          <a:pPr>
            <a:lnSpc>
              <a:spcPct val="100000"/>
            </a:lnSpc>
            <a:defRPr cap="all"/>
          </a:pPr>
          <a:r>
            <a:rPr lang="en-GB"/>
            <a:t>User Recommendation System</a:t>
          </a:r>
          <a:endParaRPr lang="en-US"/>
        </a:p>
      </dgm:t>
    </dgm:pt>
    <dgm:pt modelId="{E80AEBC1-0573-4AFD-8F31-B6A6B7D8A4E8}" type="parTrans" cxnId="{ED42B4D7-2264-406C-808E-5E63A5FF02BE}">
      <dgm:prSet/>
      <dgm:spPr/>
      <dgm:t>
        <a:bodyPr/>
        <a:lstStyle/>
        <a:p>
          <a:endParaRPr lang="en-US"/>
        </a:p>
      </dgm:t>
    </dgm:pt>
    <dgm:pt modelId="{770453E6-EE3A-48C8-92F7-130D678D6B14}" type="sibTrans" cxnId="{ED42B4D7-2264-406C-808E-5E63A5FF02BE}">
      <dgm:prSet/>
      <dgm:spPr/>
      <dgm:t>
        <a:bodyPr/>
        <a:lstStyle/>
        <a:p>
          <a:endParaRPr lang="en-US"/>
        </a:p>
      </dgm:t>
    </dgm:pt>
    <dgm:pt modelId="{0937883B-22F6-4E50-9DA1-2590CD5F21B1}" type="pres">
      <dgm:prSet presAssocID="{3099E9D4-A051-4382-A824-7D945C298B90}" presName="root" presStyleCnt="0">
        <dgm:presLayoutVars>
          <dgm:dir/>
          <dgm:resizeHandles val="exact"/>
        </dgm:presLayoutVars>
      </dgm:prSet>
      <dgm:spPr/>
    </dgm:pt>
    <dgm:pt modelId="{B4003360-D104-41EC-885F-18AD5B7ACCF1}" type="pres">
      <dgm:prSet presAssocID="{A412F70E-1994-492A-9757-458CB226BFB1}" presName="compNode" presStyleCnt="0"/>
      <dgm:spPr/>
    </dgm:pt>
    <dgm:pt modelId="{3A34768E-3174-40A3-820B-15B62C7E0984}" type="pres">
      <dgm:prSet presAssocID="{A412F70E-1994-492A-9757-458CB226BFB1}" presName="iconBgRect" presStyleLbl="bgShp" presStyleIdx="0" presStyleCnt="3"/>
      <dgm:spPr/>
    </dgm:pt>
    <dgm:pt modelId="{B19B71ED-6200-4BE6-A45E-59079B8BC3F2}" type="pres">
      <dgm:prSet presAssocID="{A412F70E-1994-492A-9757-458CB226BF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8B25DD28-DE3E-40E1-A31E-C9AA09585A3D}" type="pres">
      <dgm:prSet presAssocID="{A412F70E-1994-492A-9757-458CB226BFB1}" presName="spaceRect" presStyleCnt="0"/>
      <dgm:spPr/>
    </dgm:pt>
    <dgm:pt modelId="{E6F8746A-C675-4146-905B-F6D387137303}" type="pres">
      <dgm:prSet presAssocID="{A412F70E-1994-492A-9757-458CB226BFB1}" presName="textRect" presStyleLbl="revTx" presStyleIdx="0" presStyleCnt="3">
        <dgm:presLayoutVars>
          <dgm:chMax val="1"/>
          <dgm:chPref val="1"/>
        </dgm:presLayoutVars>
      </dgm:prSet>
      <dgm:spPr/>
    </dgm:pt>
    <dgm:pt modelId="{BA24630E-6DCE-4C00-AD5D-FBEE93D047FB}" type="pres">
      <dgm:prSet presAssocID="{53EEED2C-A860-42E4-91A7-0149F57CF646}" presName="sibTrans" presStyleCnt="0"/>
      <dgm:spPr/>
    </dgm:pt>
    <dgm:pt modelId="{3CE396D3-5D95-4CA9-985B-79C9E00E8D9E}" type="pres">
      <dgm:prSet presAssocID="{00281B9A-9615-4B97-A597-D7FA02A0E716}" presName="compNode" presStyleCnt="0"/>
      <dgm:spPr/>
    </dgm:pt>
    <dgm:pt modelId="{0B108B4D-E0AA-4D88-BE83-3F8690DE7699}" type="pres">
      <dgm:prSet presAssocID="{00281B9A-9615-4B97-A597-D7FA02A0E716}" presName="iconBgRect" presStyleLbl="bgShp" presStyleIdx="1" presStyleCnt="3"/>
      <dgm:spPr/>
    </dgm:pt>
    <dgm:pt modelId="{F4B5E4E0-0499-4F05-AE1B-DC31369B489D}" type="pres">
      <dgm:prSet presAssocID="{00281B9A-9615-4B97-A597-D7FA02A0E71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77B87EB8-6FC6-4615-97C4-7DF1EE38F763}" type="pres">
      <dgm:prSet presAssocID="{00281B9A-9615-4B97-A597-D7FA02A0E716}" presName="spaceRect" presStyleCnt="0"/>
      <dgm:spPr/>
    </dgm:pt>
    <dgm:pt modelId="{868808AC-2E8E-4855-80A1-413FC868DD42}" type="pres">
      <dgm:prSet presAssocID="{00281B9A-9615-4B97-A597-D7FA02A0E716}" presName="textRect" presStyleLbl="revTx" presStyleIdx="1" presStyleCnt="3">
        <dgm:presLayoutVars>
          <dgm:chMax val="1"/>
          <dgm:chPref val="1"/>
        </dgm:presLayoutVars>
      </dgm:prSet>
      <dgm:spPr/>
    </dgm:pt>
    <dgm:pt modelId="{0CDE9AE1-CE8F-4DA4-BDD0-E750603A2988}" type="pres">
      <dgm:prSet presAssocID="{94BDB890-BD8D-44F4-8FD5-B7C7639E9845}" presName="sibTrans" presStyleCnt="0"/>
      <dgm:spPr/>
    </dgm:pt>
    <dgm:pt modelId="{60DCFF43-911E-4072-805F-6537BBFC4BD9}" type="pres">
      <dgm:prSet presAssocID="{D256D296-A758-48CB-ADC6-E4CBBD50C15F}" presName="compNode" presStyleCnt="0"/>
      <dgm:spPr/>
    </dgm:pt>
    <dgm:pt modelId="{1FDB6E5C-2CF8-4A02-9A1F-83E345F8C068}" type="pres">
      <dgm:prSet presAssocID="{D256D296-A758-48CB-ADC6-E4CBBD50C15F}" presName="iconBgRect" presStyleLbl="bgShp" presStyleIdx="2" presStyleCnt="3"/>
      <dgm:spPr/>
    </dgm:pt>
    <dgm:pt modelId="{5D973ABD-71ED-4F73-9D02-F2EA48663957}" type="pres">
      <dgm:prSet presAssocID="{D256D296-A758-48CB-ADC6-E4CBBD50C15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s"/>
        </a:ext>
      </dgm:extLst>
    </dgm:pt>
    <dgm:pt modelId="{94CA197A-9686-4A60-8B0A-34A5BB71478C}" type="pres">
      <dgm:prSet presAssocID="{D256D296-A758-48CB-ADC6-E4CBBD50C15F}" presName="spaceRect" presStyleCnt="0"/>
      <dgm:spPr/>
    </dgm:pt>
    <dgm:pt modelId="{565CE93D-2472-47C9-B8B8-2F340C9BF30C}" type="pres">
      <dgm:prSet presAssocID="{D256D296-A758-48CB-ADC6-E4CBBD50C15F}" presName="textRect" presStyleLbl="revTx" presStyleIdx="2" presStyleCnt="3">
        <dgm:presLayoutVars>
          <dgm:chMax val="1"/>
          <dgm:chPref val="1"/>
        </dgm:presLayoutVars>
      </dgm:prSet>
      <dgm:spPr/>
    </dgm:pt>
  </dgm:ptLst>
  <dgm:cxnLst>
    <dgm:cxn modelId="{E3B19623-22E0-4378-9F12-BB9823A8AA30}" type="presOf" srcId="{00281B9A-9615-4B97-A597-D7FA02A0E716}" destId="{868808AC-2E8E-4855-80A1-413FC868DD42}" srcOrd="0" destOrd="0" presId="urn:microsoft.com/office/officeart/2018/5/layout/IconCircleLabelList"/>
    <dgm:cxn modelId="{D7BA6D2E-0C5E-4425-98A9-100041044148}" srcId="{3099E9D4-A051-4382-A824-7D945C298B90}" destId="{A412F70E-1994-492A-9757-458CB226BFB1}" srcOrd="0" destOrd="0" parTransId="{17C45182-E0F5-46FE-8460-FDB913DC8A2B}" sibTransId="{53EEED2C-A860-42E4-91A7-0149F57CF646}"/>
    <dgm:cxn modelId="{FA9F0563-2526-42AF-A7CA-B8F14C275185}" type="presOf" srcId="{D256D296-A758-48CB-ADC6-E4CBBD50C15F}" destId="{565CE93D-2472-47C9-B8B8-2F340C9BF30C}" srcOrd="0" destOrd="0" presId="urn:microsoft.com/office/officeart/2018/5/layout/IconCircleLabelList"/>
    <dgm:cxn modelId="{7122AD44-120E-4DB5-BB82-7DD3ECF2F008}" type="presOf" srcId="{3099E9D4-A051-4382-A824-7D945C298B90}" destId="{0937883B-22F6-4E50-9DA1-2590CD5F21B1}" srcOrd="0" destOrd="0" presId="urn:microsoft.com/office/officeart/2018/5/layout/IconCircleLabelList"/>
    <dgm:cxn modelId="{76A3C6C0-BBC2-417B-BBFA-5BBEE59CEA7B}" type="presOf" srcId="{A412F70E-1994-492A-9757-458CB226BFB1}" destId="{E6F8746A-C675-4146-905B-F6D387137303}" srcOrd="0" destOrd="0" presId="urn:microsoft.com/office/officeart/2018/5/layout/IconCircleLabelList"/>
    <dgm:cxn modelId="{ED42B4D7-2264-406C-808E-5E63A5FF02BE}" srcId="{3099E9D4-A051-4382-A824-7D945C298B90}" destId="{D256D296-A758-48CB-ADC6-E4CBBD50C15F}" srcOrd="2" destOrd="0" parTransId="{E80AEBC1-0573-4AFD-8F31-B6A6B7D8A4E8}" sibTransId="{770453E6-EE3A-48C8-92F7-130D678D6B14}"/>
    <dgm:cxn modelId="{AFAEC0F1-6521-4F44-819E-4B5513EFE26F}" srcId="{3099E9D4-A051-4382-A824-7D945C298B90}" destId="{00281B9A-9615-4B97-A597-D7FA02A0E716}" srcOrd="1" destOrd="0" parTransId="{6FFC9ED4-748C-4EFF-A899-0BE4365D4642}" sibTransId="{94BDB890-BD8D-44F4-8FD5-B7C7639E9845}"/>
    <dgm:cxn modelId="{F9C3F0F1-8F09-44FA-BB0D-1805B38F0401}" type="presParOf" srcId="{0937883B-22F6-4E50-9DA1-2590CD5F21B1}" destId="{B4003360-D104-41EC-885F-18AD5B7ACCF1}" srcOrd="0" destOrd="0" presId="urn:microsoft.com/office/officeart/2018/5/layout/IconCircleLabelList"/>
    <dgm:cxn modelId="{6EA9E154-B355-43D4-9105-EB67521ADFCB}" type="presParOf" srcId="{B4003360-D104-41EC-885F-18AD5B7ACCF1}" destId="{3A34768E-3174-40A3-820B-15B62C7E0984}" srcOrd="0" destOrd="0" presId="urn:microsoft.com/office/officeart/2018/5/layout/IconCircleLabelList"/>
    <dgm:cxn modelId="{68C976EF-A0A5-4479-8C2D-69FF768CDA2F}" type="presParOf" srcId="{B4003360-D104-41EC-885F-18AD5B7ACCF1}" destId="{B19B71ED-6200-4BE6-A45E-59079B8BC3F2}" srcOrd="1" destOrd="0" presId="urn:microsoft.com/office/officeart/2018/5/layout/IconCircleLabelList"/>
    <dgm:cxn modelId="{29EDD2F5-0B48-4B9B-9C35-45E04A78251C}" type="presParOf" srcId="{B4003360-D104-41EC-885F-18AD5B7ACCF1}" destId="{8B25DD28-DE3E-40E1-A31E-C9AA09585A3D}" srcOrd="2" destOrd="0" presId="urn:microsoft.com/office/officeart/2018/5/layout/IconCircleLabelList"/>
    <dgm:cxn modelId="{5C6AFBE7-384E-4E3C-8A97-918F68882C54}" type="presParOf" srcId="{B4003360-D104-41EC-885F-18AD5B7ACCF1}" destId="{E6F8746A-C675-4146-905B-F6D387137303}" srcOrd="3" destOrd="0" presId="urn:microsoft.com/office/officeart/2018/5/layout/IconCircleLabelList"/>
    <dgm:cxn modelId="{E7A10725-CEEA-4DF6-A944-46C0D1D0EF95}" type="presParOf" srcId="{0937883B-22F6-4E50-9DA1-2590CD5F21B1}" destId="{BA24630E-6DCE-4C00-AD5D-FBEE93D047FB}" srcOrd="1" destOrd="0" presId="urn:microsoft.com/office/officeart/2018/5/layout/IconCircleLabelList"/>
    <dgm:cxn modelId="{D452B236-D334-45E5-9B5A-31D6A6208A57}" type="presParOf" srcId="{0937883B-22F6-4E50-9DA1-2590CD5F21B1}" destId="{3CE396D3-5D95-4CA9-985B-79C9E00E8D9E}" srcOrd="2" destOrd="0" presId="urn:microsoft.com/office/officeart/2018/5/layout/IconCircleLabelList"/>
    <dgm:cxn modelId="{F2F52B16-062E-4263-B50D-26CF61335B0F}" type="presParOf" srcId="{3CE396D3-5D95-4CA9-985B-79C9E00E8D9E}" destId="{0B108B4D-E0AA-4D88-BE83-3F8690DE7699}" srcOrd="0" destOrd="0" presId="urn:microsoft.com/office/officeart/2018/5/layout/IconCircleLabelList"/>
    <dgm:cxn modelId="{6C1DFD0B-C634-44B9-83EA-D23516AA3D7D}" type="presParOf" srcId="{3CE396D3-5D95-4CA9-985B-79C9E00E8D9E}" destId="{F4B5E4E0-0499-4F05-AE1B-DC31369B489D}" srcOrd="1" destOrd="0" presId="urn:microsoft.com/office/officeart/2018/5/layout/IconCircleLabelList"/>
    <dgm:cxn modelId="{F9B6DBA9-6614-4BC9-AF75-5DDDEECF6484}" type="presParOf" srcId="{3CE396D3-5D95-4CA9-985B-79C9E00E8D9E}" destId="{77B87EB8-6FC6-4615-97C4-7DF1EE38F763}" srcOrd="2" destOrd="0" presId="urn:microsoft.com/office/officeart/2018/5/layout/IconCircleLabelList"/>
    <dgm:cxn modelId="{34ED4054-6D25-4AB1-A071-8C5964B25B30}" type="presParOf" srcId="{3CE396D3-5D95-4CA9-985B-79C9E00E8D9E}" destId="{868808AC-2E8E-4855-80A1-413FC868DD42}" srcOrd="3" destOrd="0" presId="urn:microsoft.com/office/officeart/2018/5/layout/IconCircleLabelList"/>
    <dgm:cxn modelId="{B1091844-3E2D-45A2-8B85-42D610A50CF8}" type="presParOf" srcId="{0937883B-22F6-4E50-9DA1-2590CD5F21B1}" destId="{0CDE9AE1-CE8F-4DA4-BDD0-E750603A2988}" srcOrd="3" destOrd="0" presId="urn:microsoft.com/office/officeart/2018/5/layout/IconCircleLabelList"/>
    <dgm:cxn modelId="{5EC3ABF6-4CA3-40FF-B4D6-DF6DEB458703}" type="presParOf" srcId="{0937883B-22F6-4E50-9DA1-2590CD5F21B1}" destId="{60DCFF43-911E-4072-805F-6537BBFC4BD9}" srcOrd="4" destOrd="0" presId="urn:microsoft.com/office/officeart/2018/5/layout/IconCircleLabelList"/>
    <dgm:cxn modelId="{FC7614F2-DC01-4F80-9359-592337585399}" type="presParOf" srcId="{60DCFF43-911E-4072-805F-6537BBFC4BD9}" destId="{1FDB6E5C-2CF8-4A02-9A1F-83E345F8C068}" srcOrd="0" destOrd="0" presId="urn:microsoft.com/office/officeart/2018/5/layout/IconCircleLabelList"/>
    <dgm:cxn modelId="{0038F1E8-996E-4C6A-95B4-1D278D562C47}" type="presParOf" srcId="{60DCFF43-911E-4072-805F-6537BBFC4BD9}" destId="{5D973ABD-71ED-4F73-9D02-F2EA48663957}" srcOrd="1" destOrd="0" presId="urn:microsoft.com/office/officeart/2018/5/layout/IconCircleLabelList"/>
    <dgm:cxn modelId="{69E596D3-7706-4C26-8E9D-912D66DD95FF}" type="presParOf" srcId="{60DCFF43-911E-4072-805F-6537BBFC4BD9}" destId="{94CA197A-9686-4A60-8B0A-34A5BB71478C}" srcOrd="2" destOrd="0" presId="urn:microsoft.com/office/officeart/2018/5/layout/IconCircleLabelList"/>
    <dgm:cxn modelId="{9B4DD34E-323A-4A39-A8FF-CE411658D008}" type="presParOf" srcId="{60DCFF43-911E-4072-805F-6537BBFC4BD9}" destId="{565CE93D-2472-47C9-B8B8-2F340C9BF30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34768E-3174-40A3-820B-15B62C7E0984}">
      <dsp:nvSpPr>
        <dsp:cNvPr id="0" name=""/>
        <dsp:cNvSpPr/>
      </dsp:nvSpPr>
      <dsp:spPr>
        <a:xfrm>
          <a:off x="1571484" y="21843"/>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9B71ED-6200-4BE6-A45E-59079B8BC3F2}">
      <dsp:nvSpPr>
        <dsp:cNvPr id="0" name=""/>
        <dsp:cNvSpPr/>
      </dsp:nvSpPr>
      <dsp:spPr>
        <a:xfrm>
          <a:off x="1842046" y="292406"/>
          <a:ext cx="728437" cy="728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6F8746A-C675-4146-905B-F6D387137303}">
      <dsp:nvSpPr>
        <dsp:cNvPr id="0" name=""/>
        <dsp:cNvSpPr/>
      </dsp:nvSpPr>
      <dsp:spPr>
        <a:xfrm>
          <a:off x="1165640" y="1686843"/>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The user</a:t>
          </a:r>
          <a:endParaRPr lang="en-US" sz="1500" kern="1200"/>
        </a:p>
      </dsp:txBody>
      <dsp:txXfrm>
        <a:off x="1165640" y="1686843"/>
        <a:ext cx="2081250" cy="720000"/>
      </dsp:txXfrm>
    </dsp:sp>
    <dsp:sp modelId="{0B108B4D-E0AA-4D88-BE83-3F8690DE7699}">
      <dsp:nvSpPr>
        <dsp:cNvPr id="0" name=""/>
        <dsp:cNvSpPr/>
      </dsp:nvSpPr>
      <dsp:spPr>
        <a:xfrm>
          <a:off x="4016953" y="21843"/>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B5E4E0-0499-4F05-AE1B-DC31369B489D}">
      <dsp:nvSpPr>
        <dsp:cNvPr id="0" name=""/>
        <dsp:cNvSpPr/>
      </dsp:nvSpPr>
      <dsp:spPr>
        <a:xfrm>
          <a:off x="4287515" y="292406"/>
          <a:ext cx="728437" cy="728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68808AC-2E8E-4855-80A1-413FC868DD42}">
      <dsp:nvSpPr>
        <dsp:cNvPr id="0" name=""/>
        <dsp:cNvSpPr/>
      </dsp:nvSpPr>
      <dsp:spPr>
        <a:xfrm>
          <a:off x="3611109" y="1686843"/>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Augmented Reality</a:t>
          </a:r>
          <a:endParaRPr lang="en-US" sz="1500" kern="1200"/>
        </a:p>
      </dsp:txBody>
      <dsp:txXfrm>
        <a:off x="3611109" y="1686843"/>
        <a:ext cx="2081250" cy="720000"/>
      </dsp:txXfrm>
    </dsp:sp>
    <dsp:sp modelId="{1FDB6E5C-2CF8-4A02-9A1F-83E345F8C068}">
      <dsp:nvSpPr>
        <dsp:cNvPr id="0" name=""/>
        <dsp:cNvSpPr/>
      </dsp:nvSpPr>
      <dsp:spPr>
        <a:xfrm>
          <a:off x="2794218" y="2927156"/>
          <a:ext cx="1269562" cy="126956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973ABD-71ED-4F73-9D02-F2EA48663957}">
      <dsp:nvSpPr>
        <dsp:cNvPr id="0" name=""/>
        <dsp:cNvSpPr/>
      </dsp:nvSpPr>
      <dsp:spPr>
        <a:xfrm>
          <a:off x="3064781" y="3197718"/>
          <a:ext cx="728437" cy="728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65CE93D-2472-47C9-B8B8-2F340C9BF30C}">
      <dsp:nvSpPr>
        <dsp:cNvPr id="0" name=""/>
        <dsp:cNvSpPr/>
      </dsp:nvSpPr>
      <dsp:spPr>
        <a:xfrm>
          <a:off x="2388375" y="4592156"/>
          <a:ext cx="20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GB" sz="1500" kern="1200"/>
            <a:t>User Recommendation System</a:t>
          </a:r>
          <a:endParaRPr lang="en-US" sz="1500" kern="1200"/>
        </a:p>
      </dsp:txBody>
      <dsp:txXfrm>
        <a:off x="2388375" y="4592156"/>
        <a:ext cx="20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849215-BF5A-4943-AEF7-D3B41C0329BD}" type="datetimeFigureOut">
              <a:rPr lang="en-GB" smtClean="0"/>
              <a:t>25/04/2020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C384-81F3-40B6-A2C7-23A8050743A2}" type="slidenum">
              <a:rPr lang="en-GB" smtClean="0"/>
              <a:t>‹#›</a:t>
            </a:fld>
            <a:endParaRPr lang="en-GB"/>
          </a:p>
        </p:txBody>
      </p:sp>
    </p:spTree>
    <p:extLst>
      <p:ext uri="{BB962C8B-B14F-4D97-AF65-F5344CB8AC3E}">
        <p14:creationId xmlns:p14="http://schemas.microsoft.com/office/powerpoint/2010/main" val="4116249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185E4CB7-3104-45AF-AF7B-D78A30689235}" type="datetime1">
              <a:rPr lang="en-US" smtClean="0"/>
              <a:t>4/25/2020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7BD6C-2459-4E38-A920-11F94B711E97}"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BEE61601-0B48-4664-B561-0FDEC5C376C6}" type="datetime1">
              <a:rPr lang="en-US" smtClean="0"/>
              <a:t>4/25/2020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D2193E-BE36-449D-9482-1E9CA5A0D674}"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CBB978-E7E7-4DE7-A83C-553DF8C7B89E}" type="datetime1">
              <a:rPr lang="en-US" smtClean="0"/>
              <a:t>4/25/2020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AABD5E0-9A3E-411D-8BD3-E51FD9B278E7}" type="datetime1">
              <a:rPr lang="en-US" smtClean="0"/>
              <a:t>4/25/2020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9E0E4-86A3-46B7-BA23-6D5983EA36B0}" type="datetime1">
              <a:rPr lang="en-US" smtClean="0"/>
              <a:t>4/25/2020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3A2FADCD-EB13-473B-B3F1-C9B11D9AC0E1}" type="datetime1">
              <a:rPr lang="en-US" smtClean="0"/>
              <a:t>4/25/2020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2E996057-EE2D-4890-B3BB-1EB0D4024C15}" type="datetime1">
              <a:rPr lang="en-US" smtClean="0"/>
              <a:t>4/25/2020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BF99E798-0048-47BF-9612-F72FE926F82D}" type="datetime1">
              <a:rPr lang="en-US" smtClean="0"/>
              <a:t>4/25/2020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3500" dirty="0">
                <a:solidFill>
                  <a:schemeClr val="tx1"/>
                </a:solidFill>
              </a:rPr>
              <a:t>Workplace assistant augmented reality</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Gabriel Camilleri</a:t>
            </a:r>
          </a:p>
        </p:txBody>
      </p:sp>
      <p:sp>
        <p:nvSpPr>
          <p:cNvPr id="4" name="Slide Number Placeholder 3">
            <a:extLst>
              <a:ext uri="{FF2B5EF4-FFF2-40B4-BE49-F238E27FC236}">
                <a16:creationId xmlns:a16="http://schemas.microsoft.com/office/drawing/2014/main" id="{D5FF5217-2AD6-43B6-BE40-B3F261AA21BB}"/>
              </a:ext>
            </a:extLst>
          </p:cNvPr>
          <p:cNvSpPr>
            <a:spLocks noGrp="1"/>
          </p:cNvSpPr>
          <p:nvPr>
            <p:ph type="sldNum" sz="quarter" idx="12"/>
          </p:nvPr>
        </p:nvSpPr>
        <p:spPr/>
        <p:txBody>
          <a:bodyPr/>
          <a:lstStyle/>
          <a:p>
            <a:fld id="{34B7E4EF-A1BD-40F4-AB7B-04F084DD991D}" type="slidenum">
              <a:rPr lang="en-US" smtClean="0"/>
              <a:t>1</a:t>
            </a:fld>
            <a:endParaRPr lang="en-US" dirty="0"/>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9943-88C9-4D81-BC3F-F61281AC0946}"/>
              </a:ext>
            </a:extLst>
          </p:cNvPr>
          <p:cNvSpPr>
            <a:spLocks noGrp="1"/>
          </p:cNvSpPr>
          <p:nvPr>
            <p:ph type="title"/>
          </p:nvPr>
        </p:nvSpPr>
        <p:spPr>
          <a:xfrm>
            <a:off x="1066800" y="642594"/>
            <a:ext cx="10058400" cy="1371600"/>
          </a:xfrm>
        </p:spPr>
        <p:txBody>
          <a:bodyPr anchor="ctr">
            <a:normAutofit/>
          </a:bodyPr>
          <a:lstStyle/>
          <a:p>
            <a:r>
              <a:rPr lang="en-GB" dirty="0"/>
              <a:t>Data Handling</a:t>
            </a:r>
          </a:p>
        </p:txBody>
      </p:sp>
      <p:sp>
        <p:nvSpPr>
          <p:cNvPr id="3" name="Content Placeholder 2">
            <a:extLst>
              <a:ext uri="{FF2B5EF4-FFF2-40B4-BE49-F238E27FC236}">
                <a16:creationId xmlns:a16="http://schemas.microsoft.com/office/drawing/2014/main" id="{9521C1D2-8BC6-4BAC-BC23-5AC0D19A72BF}"/>
              </a:ext>
            </a:extLst>
          </p:cNvPr>
          <p:cNvSpPr>
            <a:spLocks noGrp="1"/>
          </p:cNvSpPr>
          <p:nvPr>
            <p:ph sz="half" idx="1"/>
          </p:nvPr>
        </p:nvSpPr>
        <p:spPr>
          <a:xfrm>
            <a:off x="1066800" y="2103120"/>
            <a:ext cx="4663440" cy="3749040"/>
          </a:xfrm>
        </p:spPr>
        <p:txBody>
          <a:bodyPr>
            <a:normAutofit lnSpcReduction="10000"/>
          </a:bodyPr>
          <a:lstStyle/>
          <a:p>
            <a:pPr>
              <a:lnSpc>
                <a:spcPct val="90000"/>
              </a:lnSpc>
            </a:pPr>
            <a:r>
              <a:rPr lang="en-GB" sz="1400" dirty="0"/>
              <a:t>AR component</a:t>
            </a:r>
          </a:p>
          <a:p>
            <a:pPr lvl="1">
              <a:lnSpc>
                <a:spcPct val="90000"/>
              </a:lnSpc>
            </a:pPr>
            <a:r>
              <a:rPr lang="en-GB" sz="1400" dirty="0"/>
              <a:t>Images were taken</a:t>
            </a:r>
          </a:p>
          <a:p>
            <a:pPr lvl="2">
              <a:lnSpc>
                <a:spcPct val="90000"/>
              </a:lnSpc>
            </a:pPr>
            <a:r>
              <a:rPr lang="en-GB" dirty="0"/>
              <a:t>Initially of corridors</a:t>
            </a:r>
          </a:p>
          <a:p>
            <a:pPr lvl="3">
              <a:lnSpc>
                <a:spcPct val="90000"/>
              </a:lnSpc>
            </a:pPr>
            <a:r>
              <a:rPr lang="en-GB" dirty="0"/>
              <a:t>Feature extraction problem</a:t>
            </a:r>
          </a:p>
          <a:p>
            <a:pPr lvl="2">
              <a:lnSpc>
                <a:spcPct val="90000"/>
              </a:lnSpc>
            </a:pPr>
            <a:r>
              <a:rPr lang="en-GB" dirty="0"/>
              <a:t>Specific door signs were chosen as markers</a:t>
            </a:r>
          </a:p>
          <a:p>
            <a:pPr lvl="3">
              <a:lnSpc>
                <a:spcPct val="90000"/>
              </a:lnSpc>
            </a:pPr>
            <a:r>
              <a:rPr lang="en-GB" dirty="0"/>
              <a:t>Had unique distinct features</a:t>
            </a:r>
          </a:p>
          <a:p>
            <a:pPr lvl="1">
              <a:lnSpc>
                <a:spcPct val="90000"/>
              </a:lnSpc>
            </a:pPr>
            <a:r>
              <a:rPr lang="en-GB" dirty="0"/>
              <a:t>3D models were generated (11 in total)</a:t>
            </a:r>
          </a:p>
          <a:p>
            <a:pPr>
              <a:lnSpc>
                <a:spcPct val="90000"/>
              </a:lnSpc>
            </a:pPr>
            <a:r>
              <a:rPr lang="en-GB" sz="1400" dirty="0"/>
              <a:t>Recommendation Component</a:t>
            </a:r>
          </a:p>
          <a:p>
            <a:pPr lvl="1">
              <a:lnSpc>
                <a:spcPct val="90000"/>
              </a:lnSpc>
            </a:pPr>
            <a:r>
              <a:rPr lang="en-GB" sz="1400" dirty="0"/>
              <a:t>A prototype dataset was built from scratch containing user-ratings</a:t>
            </a:r>
          </a:p>
          <a:p>
            <a:pPr lvl="1">
              <a:lnSpc>
                <a:spcPct val="90000"/>
              </a:lnSpc>
            </a:pPr>
            <a:r>
              <a:rPr lang="en-GB" sz="1400" dirty="0"/>
              <a:t>3 datasets in total for 3 separate tasks for the Visitors</a:t>
            </a:r>
          </a:p>
          <a:p>
            <a:pPr lvl="2">
              <a:lnSpc>
                <a:spcPct val="90000"/>
              </a:lnSpc>
            </a:pPr>
            <a:r>
              <a:rPr lang="en-GB" dirty="0"/>
              <a:t>Visit</a:t>
            </a:r>
          </a:p>
          <a:p>
            <a:pPr lvl="2">
              <a:lnSpc>
                <a:spcPct val="90000"/>
              </a:lnSpc>
            </a:pPr>
            <a:r>
              <a:rPr lang="en-GB" dirty="0"/>
              <a:t>Delivery</a:t>
            </a:r>
          </a:p>
          <a:p>
            <a:pPr lvl="2">
              <a:lnSpc>
                <a:spcPct val="90000"/>
              </a:lnSpc>
            </a:pPr>
            <a:r>
              <a:rPr lang="en-GB" dirty="0"/>
              <a:t>Interview</a:t>
            </a:r>
          </a:p>
        </p:txBody>
      </p:sp>
      <p:pic>
        <p:nvPicPr>
          <p:cNvPr id="6" name="Picture 5" descr="A screenshot of a cell phone&#10;&#10;Description automatically generated">
            <a:extLst>
              <a:ext uri="{FF2B5EF4-FFF2-40B4-BE49-F238E27FC236}">
                <a16:creationId xmlns:a16="http://schemas.microsoft.com/office/drawing/2014/main" id="{F1CC246F-49B8-432B-8E84-73E42AF477C6}"/>
              </a:ext>
            </a:extLst>
          </p:cNvPr>
          <p:cNvPicPr>
            <a:picLocks noChangeAspect="1"/>
          </p:cNvPicPr>
          <p:nvPr/>
        </p:nvPicPr>
        <p:blipFill>
          <a:blip r:embed="rId2"/>
          <a:stretch>
            <a:fillRect/>
          </a:stretch>
        </p:blipFill>
        <p:spPr>
          <a:xfrm>
            <a:off x="6461760" y="2928366"/>
            <a:ext cx="4663440" cy="2098548"/>
          </a:xfrm>
          <a:prstGeom prst="rect">
            <a:avLst/>
          </a:prstGeom>
          <a:noFill/>
        </p:spPr>
      </p:pic>
      <p:sp>
        <p:nvSpPr>
          <p:cNvPr id="4" name="Slide Number Placeholder 3">
            <a:extLst>
              <a:ext uri="{FF2B5EF4-FFF2-40B4-BE49-F238E27FC236}">
                <a16:creationId xmlns:a16="http://schemas.microsoft.com/office/drawing/2014/main" id="{711531B2-BB0B-4AAC-A6C1-20BDFDBB03E2}"/>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10</a:t>
            </a:fld>
            <a:endParaRPr lang="en-US"/>
          </a:p>
        </p:txBody>
      </p:sp>
    </p:spTree>
    <p:extLst>
      <p:ext uri="{BB962C8B-B14F-4D97-AF65-F5344CB8AC3E}">
        <p14:creationId xmlns:p14="http://schemas.microsoft.com/office/powerpoint/2010/main" val="4036600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ADC94-C5DA-4C23-BBD4-659EEF11D283}"/>
              </a:ext>
            </a:extLst>
          </p:cNvPr>
          <p:cNvSpPr>
            <a:spLocks noGrp="1"/>
          </p:cNvSpPr>
          <p:nvPr>
            <p:ph type="title"/>
          </p:nvPr>
        </p:nvSpPr>
        <p:spPr/>
        <p:txBody>
          <a:bodyPr/>
          <a:lstStyle/>
          <a:p>
            <a:r>
              <a:rPr lang="en-GB" dirty="0"/>
              <a:t>Feature Extraction</a:t>
            </a:r>
          </a:p>
        </p:txBody>
      </p:sp>
      <p:sp>
        <p:nvSpPr>
          <p:cNvPr id="3" name="Content Placeholder 2">
            <a:extLst>
              <a:ext uri="{FF2B5EF4-FFF2-40B4-BE49-F238E27FC236}">
                <a16:creationId xmlns:a16="http://schemas.microsoft.com/office/drawing/2014/main" id="{12629A95-DF22-40E3-9718-C2319EC60260}"/>
              </a:ext>
            </a:extLst>
          </p:cNvPr>
          <p:cNvSpPr>
            <a:spLocks noGrp="1"/>
          </p:cNvSpPr>
          <p:nvPr>
            <p:ph sz="half" idx="1"/>
          </p:nvPr>
        </p:nvSpPr>
        <p:spPr/>
        <p:txBody>
          <a:bodyPr/>
          <a:lstStyle/>
          <a:p>
            <a:r>
              <a:rPr lang="en-GB" dirty="0"/>
              <a:t>Images were fed into Vuforia’s library and were processed using traditional CV techniques.</a:t>
            </a:r>
          </a:p>
          <a:p>
            <a:pPr lvl="1"/>
            <a:r>
              <a:rPr lang="en-GB" dirty="0"/>
              <a:t>Detecting edges and contours </a:t>
            </a:r>
          </a:p>
          <a:p>
            <a:r>
              <a:rPr lang="en-GB" dirty="0"/>
              <a:t>3D objects were fed to Vuforia’s model generated to perform deep learning techniques on.</a:t>
            </a:r>
          </a:p>
          <a:p>
            <a:pPr lvl="1"/>
            <a:r>
              <a:rPr lang="en-GB" dirty="0"/>
              <a:t>Detecting edges and contours at different lightings, distances, and angles.</a:t>
            </a:r>
          </a:p>
          <a:p>
            <a:pPr lvl="1"/>
            <a:r>
              <a:rPr lang="en-GB" dirty="0"/>
              <a:t>Dataset built using different frames of the same object</a:t>
            </a:r>
          </a:p>
          <a:p>
            <a:pPr lvl="1"/>
            <a:endParaRPr lang="en-GB" dirty="0"/>
          </a:p>
          <a:p>
            <a:pPr marL="0" indent="0">
              <a:buNone/>
            </a:pPr>
            <a:endParaRPr lang="en-GB" dirty="0"/>
          </a:p>
        </p:txBody>
      </p:sp>
      <p:pic>
        <p:nvPicPr>
          <p:cNvPr id="7" name="Content Placeholder 6">
            <a:extLst>
              <a:ext uri="{FF2B5EF4-FFF2-40B4-BE49-F238E27FC236}">
                <a16:creationId xmlns:a16="http://schemas.microsoft.com/office/drawing/2014/main" id="{4DDC928B-56F5-476C-BE49-5A9AD0D2F451}"/>
              </a:ext>
            </a:extLst>
          </p:cNvPr>
          <p:cNvPicPr>
            <a:picLocks noGrp="1" noChangeAspect="1"/>
          </p:cNvPicPr>
          <p:nvPr>
            <p:ph sz="half" idx="2"/>
          </p:nvPr>
        </p:nvPicPr>
        <p:blipFill>
          <a:blip r:embed="rId2"/>
          <a:stretch>
            <a:fillRect/>
          </a:stretch>
        </p:blipFill>
        <p:spPr>
          <a:xfrm>
            <a:off x="6461125" y="2778996"/>
            <a:ext cx="4664075" cy="2396970"/>
          </a:xfrm>
        </p:spPr>
      </p:pic>
      <p:sp>
        <p:nvSpPr>
          <p:cNvPr id="5" name="Slide Number Placeholder 4">
            <a:extLst>
              <a:ext uri="{FF2B5EF4-FFF2-40B4-BE49-F238E27FC236}">
                <a16:creationId xmlns:a16="http://schemas.microsoft.com/office/drawing/2014/main" id="{13BE94ED-E69B-4411-A348-84085A5B7591}"/>
              </a:ext>
            </a:extLst>
          </p:cNvPr>
          <p:cNvSpPr>
            <a:spLocks noGrp="1"/>
          </p:cNvSpPr>
          <p:nvPr>
            <p:ph type="sldNum" sz="quarter" idx="12"/>
          </p:nvPr>
        </p:nvSpPr>
        <p:spPr/>
        <p:txBody>
          <a:bodyPr/>
          <a:lstStyle/>
          <a:p>
            <a:fld id="{34B7E4EF-A1BD-40F4-AB7B-04F084DD991D}" type="slidenum">
              <a:rPr lang="en-US" smtClean="0"/>
              <a:t>11</a:t>
            </a:fld>
            <a:endParaRPr lang="en-US" dirty="0"/>
          </a:p>
        </p:txBody>
      </p:sp>
    </p:spTree>
    <p:extLst>
      <p:ext uri="{BB962C8B-B14F-4D97-AF65-F5344CB8AC3E}">
        <p14:creationId xmlns:p14="http://schemas.microsoft.com/office/powerpoint/2010/main" val="740544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940A9-6BA5-46E7-9800-359CF3BB9998}"/>
              </a:ext>
            </a:extLst>
          </p:cNvPr>
          <p:cNvSpPr>
            <a:spLocks noGrp="1"/>
          </p:cNvSpPr>
          <p:nvPr>
            <p:ph type="title"/>
          </p:nvPr>
        </p:nvSpPr>
        <p:spPr/>
        <p:txBody>
          <a:bodyPr/>
          <a:lstStyle/>
          <a:p>
            <a:r>
              <a:rPr lang="en-GB" dirty="0"/>
              <a:t>Feature Extraction (</a:t>
            </a:r>
            <a:r>
              <a:rPr lang="en-GB" dirty="0" err="1"/>
              <a:t>Cont</a:t>
            </a:r>
            <a:r>
              <a:rPr lang="en-GB" dirty="0"/>
              <a:t>)</a:t>
            </a:r>
          </a:p>
        </p:txBody>
      </p:sp>
      <p:sp>
        <p:nvSpPr>
          <p:cNvPr id="3" name="Content Placeholder 2">
            <a:extLst>
              <a:ext uri="{FF2B5EF4-FFF2-40B4-BE49-F238E27FC236}">
                <a16:creationId xmlns:a16="http://schemas.microsoft.com/office/drawing/2014/main" id="{BBEDCABB-202C-450C-ABDF-185F7DAA0BDD}"/>
              </a:ext>
            </a:extLst>
          </p:cNvPr>
          <p:cNvSpPr>
            <a:spLocks noGrp="1"/>
          </p:cNvSpPr>
          <p:nvPr>
            <p:ph sz="half" idx="1"/>
          </p:nvPr>
        </p:nvSpPr>
        <p:spPr/>
        <p:txBody>
          <a:bodyPr>
            <a:normAutofit fontScale="92500" lnSpcReduction="20000"/>
          </a:bodyPr>
          <a:lstStyle/>
          <a:p>
            <a:r>
              <a:rPr lang="en-GB" dirty="0"/>
              <a:t>User Recommendations</a:t>
            </a:r>
          </a:p>
          <a:p>
            <a:pPr lvl="1"/>
            <a:r>
              <a:rPr lang="en-GB" dirty="0"/>
              <a:t>Collaborative Filtering</a:t>
            </a:r>
          </a:p>
          <a:p>
            <a:pPr lvl="2"/>
            <a:r>
              <a:rPr lang="en-GB" dirty="0"/>
              <a:t>Features, were user ids, task ids and ratings.</a:t>
            </a:r>
          </a:p>
          <a:p>
            <a:pPr lvl="2"/>
            <a:r>
              <a:rPr lang="en-GB" dirty="0"/>
              <a:t>Fed to SVD++ model</a:t>
            </a:r>
          </a:p>
          <a:p>
            <a:pPr lvl="2"/>
            <a:r>
              <a:rPr lang="en-GB" dirty="0"/>
              <a:t>Matrix Factorisation method</a:t>
            </a:r>
          </a:p>
          <a:p>
            <a:pPr lvl="1"/>
            <a:r>
              <a:rPr lang="en-GB" dirty="0"/>
              <a:t>Item-item similarity based matrix</a:t>
            </a:r>
          </a:p>
          <a:p>
            <a:pPr lvl="2"/>
            <a:r>
              <a:rPr lang="en-GB" dirty="0"/>
              <a:t>Based on term frequency</a:t>
            </a:r>
          </a:p>
          <a:p>
            <a:pPr lvl="3"/>
            <a:r>
              <a:rPr lang="en-GB" dirty="0"/>
              <a:t>Visibility based</a:t>
            </a:r>
          </a:p>
          <a:p>
            <a:pPr lvl="2"/>
            <a:r>
              <a:rPr lang="en-GB" dirty="0"/>
              <a:t>Normalised</a:t>
            </a:r>
          </a:p>
          <a:p>
            <a:pPr lvl="2"/>
            <a:r>
              <a:rPr lang="en-GB" dirty="0"/>
              <a:t>Based on the amount of times an office (term) is passed by the user while finding an office in particular (document)</a:t>
            </a:r>
          </a:p>
          <a:p>
            <a:pPr lvl="2"/>
            <a:r>
              <a:rPr lang="en-GB" dirty="0"/>
              <a:t>Did not apply </a:t>
            </a:r>
            <a:r>
              <a:rPr lang="en-GB" dirty="0" err="1"/>
              <a:t>tf-idf</a:t>
            </a:r>
            <a:endParaRPr lang="en-GB" dirty="0"/>
          </a:p>
          <a:p>
            <a:pPr lvl="3"/>
            <a:r>
              <a:rPr lang="en-GB" dirty="0"/>
              <a:t>matrix scaling was done using one-fold normalisation since a term (a location within the office) appears in every task (a task is equivalent to a document)</a:t>
            </a:r>
          </a:p>
        </p:txBody>
      </p:sp>
      <p:pic>
        <p:nvPicPr>
          <p:cNvPr id="7" name="Content Placeholder 6" descr="A screenshot of a cell phone&#10;&#10;Description automatically generated">
            <a:extLst>
              <a:ext uri="{FF2B5EF4-FFF2-40B4-BE49-F238E27FC236}">
                <a16:creationId xmlns:a16="http://schemas.microsoft.com/office/drawing/2014/main" id="{D67ADABA-5542-4A06-903E-6D3824A4832E}"/>
              </a:ext>
            </a:extLst>
          </p:cNvPr>
          <p:cNvPicPr>
            <a:picLocks noGrp="1" noChangeAspect="1"/>
          </p:cNvPicPr>
          <p:nvPr>
            <p:ph sz="half" idx="2"/>
          </p:nvPr>
        </p:nvPicPr>
        <p:blipFill>
          <a:blip r:embed="rId2"/>
          <a:stretch>
            <a:fillRect/>
          </a:stretch>
        </p:blipFill>
        <p:spPr>
          <a:xfrm>
            <a:off x="5730240" y="2547892"/>
            <a:ext cx="6005203" cy="2106846"/>
          </a:xfrm>
        </p:spPr>
      </p:pic>
      <p:sp>
        <p:nvSpPr>
          <p:cNvPr id="5" name="Slide Number Placeholder 4">
            <a:extLst>
              <a:ext uri="{FF2B5EF4-FFF2-40B4-BE49-F238E27FC236}">
                <a16:creationId xmlns:a16="http://schemas.microsoft.com/office/drawing/2014/main" id="{FA49C9B8-1615-46CF-8431-26E5EEBA0597}"/>
              </a:ext>
            </a:extLst>
          </p:cNvPr>
          <p:cNvSpPr>
            <a:spLocks noGrp="1"/>
          </p:cNvSpPr>
          <p:nvPr>
            <p:ph type="sldNum" sz="quarter" idx="12"/>
          </p:nvPr>
        </p:nvSpPr>
        <p:spPr/>
        <p:txBody>
          <a:bodyPr/>
          <a:lstStyle/>
          <a:p>
            <a:fld id="{34B7E4EF-A1BD-40F4-AB7B-04F084DD991D}" type="slidenum">
              <a:rPr lang="en-US" smtClean="0"/>
              <a:t>12</a:t>
            </a:fld>
            <a:endParaRPr lang="en-US" dirty="0"/>
          </a:p>
        </p:txBody>
      </p:sp>
    </p:spTree>
    <p:extLst>
      <p:ext uri="{BB962C8B-B14F-4D97-AF65-F5344CB8AC3E}">
        <p14:creationId xmlns:p14="http://schemas.microsoft.com/office/powerpoint/2010/main" val="3861591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7F4A2-0D58-435B-AC60-C29070A11CA6}"/>
              </a:ext>
            </a:extLst>
          </p:cNvPr>
          <p:cNvSpPr>
            <a:spLocks noGrp="1"/>
          </p:cNvSpPr>
          <p:nvPr>
            <p:ph type="title"/>
          </p:nvPr>
        </p:nvSpPr>
        <p:spPr/>
        <p:txBody>
          <a:bodyPr/>
          <a:lstStyle/>
          <a:p>
            <a:r>
              <a:rPr lang="en-GB" dirty="0"/>
              <a:t>User-Query Models</a:t>
            </a:r>
          </a:p>
        </p:txBody>
      </p:sp>
      <p:pic>
        <p:nvPicPr>
          <p:cNvPr id="7" name="Content Placeholder 6">
            <a:extLst>
              <a:ext uri="{FF2B5EF4-FFF2-40B4-BE49-F238E27FC236}">
                <a16:creationId xmlns:a16="http://schemas.microsoft.com/office/drawing/2014/main" id="{DF818C56-90C6-4B3A-BA38-EEF035864F83}"/>
              </a:ext>
            </a:extLst>
          </p:cNvPr>
          <p:cNvPicPr>
            <a:picLocks noGrp="1" noChangeAspect="1"/>
          </p:cNvPicPr>
          <p:nvPr>
            <p:ph sz="half" idx="1"/>
          </p:nvPr>
        </p:nvPicPr>
        <p:blipFill>
          <a:blip r:embed="rId2"/>
          <a:stretch>
            <a:fillRect/>
          </a:stretch>
        </p:blipFill>
        <p:spPr>
          <a:xfrm>
            <a:off x="2090707" y="2103438"/>
            <a:ext cx="2616260" cy="3748087"/>
          </a:xfrm>
        </p:spPr>
      </p:pic>
      <p:pic>
        <p:nvPicPr>
          <p:cNvPr id="9" name="Content Placeholder 8">
            <a:extLst>
              <a:ext uri="{FF2B5EF4-FFF2-40B4-BE49-F238E27FC236}">
                <a16:creationId xmlns:a16="http://schemas.microsoft.com/office/drawing/2014/main" id="{0636BD29-8B74-4AB4-BA61-2865E9B91F67}"/>
              </a:ext>
            </a:extLst>
          </p:cNvPr>
          <p:cNvPicPr>
            <a:picLocks noGrp="1" noChangeAspect="1"/>
          </p:cNvPicPr>
          <p:nvPr>
            <p:ph sz="half" idx="2"/>
          </p:nvPr>
        </p:nvPicPr>
        <p:blipFill>
          <a:blip r:embed="rId3"/>
          <a:stretch>
            <a:fillRect/>
          </a:stretch>
        </p:blipFill>
        <p:spPr>
          <a:xfrm>
            <a:off x="7441213" y="2103438"/>
            <a:ext cx="2703898" cy="3748087"/>
          </a:xfrm>
        </p:spPr>
      </p:pic>
      <p:sp>
        <p:nvSpPr>
          <p:cNvPr id="5" name="Slide Number Placeholder 4">
            <a:extLst>
              <a:ext uri="{FF2B5EF4-FFF2-40B4-BE49-F238E27FC236}">
                <a16:creationId xmlns:a16="http://schemas.microsoft.com/office/drawing/2014/main" id="{247BD075-1E97-4977-A5DB-8891B0AD87FC}"/>
              </a:ext>
            </a:extLst>
          </p:cNvPr>
          <p:cNvSpPr>
            <a:spLocks noGrp="1"/>
          </p:cNvSpPr>
          <p:nvPr>
            <p:ph type="sldNum" sz="quarter" idx="12"/>
          </p:nvPr>
        </p:nvSpPr>
        <p:spPr/>
        <p:txBody>
          <a:bodyPr/>
          <a:lstStyle/>
          <a:p>
            <a:fld id="{34B7E4EF-A1BD-40F4-AB7B-04F084DD991D}" type="slidenum">
              <a:rPr lang="en-US" smtClean="0"/>
              <a:t>13</a:t>
            </a:fld>
            <a:endParaRPr lang="en-US" dirty="0"/>
          </a:p>
        </p:txBody>
      </p:sp>
      <p:sp>
        <p:nvSpPr>
          <p:cNvPr id="12" name="TextBox 11">
            <a:extLst>
              <a:ext uri="{FF2B5EF4-FFF2-40B4-BE49-F238E27FC236}">
                <a16:creationId xmlns:a16="http://schemas.microsoft.com/office/drawing/2014/main" id="{42EBC7B5-2E95-4FBB-B983-30690DF04331}"/>
              </a:ext>
            </a:extLst>
          </p:cNvPr>
          <p:cNvSpPr txBox="1"/>
          <p:nvPr/>
        </p:nvSpPr>
        <p:spPr>
          <a:xfrm>
            <a:off x="2090707" y="5939161"/>
            <a:ext cx="2616260" cy="369332"/>
          </a:xfrm>
          <a:prstGeom prst="rect">
            <a:avLst/>
          </a:prstGeom>
          <a:noFill/>
        </p:spPr>
        <p:txBody>
          <a:bodyPr wrap="square" rtlCol="0">
            <a:spAutoFit/>
          </a:bodyPr>
          <a:lstStyle/>
          <a:p>
            <a:pPr algn="ctr"/>
            <a:r>
              <a:rPr lang="en-GB" dirty="0"/>
              <a:t>Intern-Query Model</a:t>
            </a:r>
          </a:p>
        </p:txBody>
      </p:sp>
      <p:sp>
        <p:nvSpPr>
          <p:cNvPr id="13" name="TextBox 12">
            <a:extLst>
              <a:ext uri="{FF2B5EF4-FFF2-40B4-BE49-F238E27FC236}">
                <a16:creationId xmlns:a16="http://schemas.microsoft.com/office/drawing/2014/main" id="{A4488E66-87BD-4390-AB01-25E437621596}"/>
              </a:ext>
            </a:extLst>
          </p:cNvPr>
          <p:cNvSpPr txBox="1"/>
          <p:nvPr/>
        </p:nvSpPr>
        <p:spPr>
          <a:xfrm>
            <a:off x="7528851" y="5939161"/>
            <a:ext cx="2616260" cy="369332"/>
          </a:xfrm>
          <a:prstGeom prst="rect">
            <a:avLst/>
          </a:prstGeom>
          <a:noFill/>
        </p:spPr>
        <p:txBody>
          <a:bodyPr wrap="square" rtlCol="0">
            <a:spAutoFit/>
          </a:bodyPr>
          <a:lstStyle/>
          <a:p>
            <a:pPr algn="ctr"/>
            <a:r>
              <a:rPr lang="en-GB" dirty="0"/>
              <a:t>Visitor-Query Model</a:t>
            </a:r>
          </a:p>
        </p:txBody>
      </p:sp>
    </p:spTree>
    <p:extLst>
      <p:ext uri="{BB962C8B-B14F-4D97-AF65-F5344CB8AC3E}">
        <p14:creationId xmlns:p14="http://schemas.microsoft.com/office/powerpoint/2010/main" val="1626456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A490A-19B7-4F13-8745-DD852A4A76DD}"/>
              </a:ext>
            </a:extLst>
          </p:cNvPr>
          <p:cNvSpPr>
            <a:spLocks noGrp="1"/>
          </p:cNvSpPr>
          <p:nvPr>
            <p:ph type="title"/>
          </p:nvPr>
        </p:nvSpPr>
        <p:spPr/>
        <p:txBody>
          <a:bodyPr/>
          <a:lstStyle/>
          <a:p>
            <a:r>
              <a:rPr lang="en-GB" dirty="0"/>
              <a:t>Architecture</a:t>
            </a:r>
          </a:p>
        </p:txBody>
      </p:sp>
      <p:pic>
        <p:nvPicPr>
          <p:cNvPr id="9" name="Content Placeholder 8">
            <a:extLst>
              <a:ext uri="{FF2B5EF4-FFF2-40B4-BE49-F238E27FC236}">
                <a16:creationId xmlns:a16="http://schemas.microsoft.com/office/drawing/2014/main" id="{FC22D2B9-3945-4948-8665-C9E5B25730B5}"/>
              </a:ext>
            </a:extLst>
          </p:cNvPr>
          <p:cNvPicPr>
            <a:picLocks noGrp="1" noChangeAspect="1"/>
          </p:cNvPicPr>
          <p:nvPr>
            <p:ph idx="1"/>
          </p:nvPr>
        </p:nvPicPr>
        <p:blipFill>
          <a:blip r:embed="rId2"/>
          <a:stretch>
            <a:fillRect/>
          </a:stretch>
        </p:blipFill>
        <p:spPr>
          <a:xfrm>
            <a:off x="1280509" y="609600"/>
            <a:ext cx="5668581" cy="5334000"/>
          </a:xfrm>
        </p:spPr>
      </p:pic>
      <p:sp>
        <p:nvSpPr>
          <p:cNvPr id="10" name="Text Placeholder 9">
            <a:extLst>
              <a:ext uri="{FF2B5EF4-FFF2-40B4-BE49-F238E27FC236}">
                <a16:creationId xmlns:a16="http://schemas.microsoft.com/office/drawing/2014/main" id="{E6209893-E85B-429A-B95C-A70EA2EF7A30}"/>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GB" dirty="0"/>
              <a:t>Offices Information</a:t>
            </a:r>
          </a:p>
          <a:p>
            <a:pPr marL="742950" lvl="1" indent="-285750">
              <a:buFont typeface="Arial" panose="020B0604020202020204" pitchFamily="34" charset="0"/>
              <a:buChar char="•"/>
            </a:pPr>
            <a:r>
              <a:rPr lang="en-GB" dirty="0"/>
              <a:t>(wandering around)</a:t>
            </a:r>
          </a:p>
          <a:p>
            <a:pPr marL="285750" indent="-285750">
              <a:buFont typeface="Arial" panose="020B0604020202020204" pitchFamily="34" charset="0"/>
              <a:buChar char="•"/>
            </a:pPr>
            <a:r>
              <a:rPr lang="en-GB" dirty="0"/>
              <a:t>Locator</a:t>
            </a:r>
          </a:p>
          <a:p>
            <a:pPr marL="742950" lvl="1" indent="-285750">
              <a:buFont typeface="Arial" panose="020B0604020202020204" pitchFamily="34" charset="0"/>
              <a:buChar char="•"/>
            </a:pPr>
            <a:r>
              <a:rPr lang="en-GB" dirty="0"/>
              <a:t>Intern</a:t>
            </a:r>
          </a:p>
          <a:p>
            <a:pPr marL="1200150" lvl="2" indent="-285750">
              <a:buFont typeface="Arial" panose="020B0604020202020204" pitchFamily="34" charset="0"/>
              <a:buChar char="•"/>
            </a:pPr>
            <a:r>
              <a:rPr lang="en-GB" dirty="0"/>
              <a:t>Step By step process</a:t>
            </a:r>
          </a:p>
          <a:p>
            <a:pPr marL="1657350" lvl="3" indent="-285750">
              <a:buFont typeface="Arial" panose="020B0604020202020204" pitchFamily="34" charset="0"/>
              <a:buChar char="•"/>
            </a:pPr>
            <a:r>
              <a:rPr lang="en-GB" dirty="0"/>
              <a:t>Secretary</a:t>
            </a:r>
          </a:p>
          <a:p>
            <a:pPr marL="1657350" lvl="3" indent="-285750">
              <a:buFont typeface="Arial" panose="020B0604020202020204" pitchFamily="34" charset="0"/>
              <a:buChar char="•"/>
            </a:pPr>
            <a:r>
              <a:rPr lang="en-GB" dirty="0"/>
              <a:t>HR</a:t>
            </a:r>
          </a:p>
          <a:p>
            <a:pPr marL="1657350" lvl="3" indent="-285750">
              <a:buFont typeface="Arial" panose="020B0604020202020204" pitchFamily="34" charset="0"/>
              <a:buChar char="•"/>
            </a:pPr>
            <a:r>
              <a:rPr lang="en-GB" dirty="0"/>
              <a:t>Manager</a:t>
            </a:r>
          </a:p>
          <a:p>
            <a:pPr marL="742950" lvl="1" indent="-285750">
              <a:buFont typeface="Arial" panose="020B0604020202020204" pitchFamily="34" charset="0"/>
              <a:buChar char="•"/>
            </a:pPr>
            <a:r>
              <a:rPr lang="en-GB" dirty="0"/>
              <a:t>Visitor</a:t>
            </a:r>
          </a:p>
          <a:p>
            <a:pPr marL="1200150" lvl="2" indent="-285750">
              <a:buFont typeface="Arial" panose="020B0604020202020204" pitchFamily="34" charset="0"/>
              <a:buChar char="•"/>
            </a:pPr>
            <a:r>
              <a:rPr lang="en-GB" dirty="0"/>
              <a:t>Profiling on:</a:t>
            </a:r>
          </a:p>
          <a:p>
            <a:pPr marL="1657350" lvl="3" indent="-285750">
              <a:buFont typeface="Arial" panose="020B0604020202020204" pitchFamily="34" charset="0"/>
              <a:buChar char="•"/>
            </a:pPr>
            <a:r>
              <a:rPr lang="en-GB" dirty="0"/>
              <a:t>Visit</a:t>
            </a:r>
          </a:p>
          <a:p>
            <a:pPr marL="1657350" lvl="3" indent="-285750">
              <a:buFont typeface="Arial" panose="020B0604020202020204" pitchFamily="34" charset="0"/>
              <a:buChar char="•"/>
            </a:pPr>
            <a:r>
              <a:rPr lang="en-GB" dirty="0"/>
              <a:t>Interview</a:t>
            </a:r>
          </a:p>
          <a:p>
            <a:pPr marL="1657350" lvl="3" indent="-285750">
              <a:buFont typeface="Arial" panose="020B0604020202020204" pitchFamily="34" charset="0"/>
              <a:buChar char="•"/>
            </a:pPr>
            <a:r>
              <a:rPr lang="en-GB" dirty="0"/>
              <a:t>Delivery</a:t>
            </a:r>
          </a:p>
          <a:p>
            <a:pPr marL="285750" indent="-285750">
              <a:buFont typeface="Arial" panose="020B0604020202020204" pitchFamily="34" charset="0"/>
              <a:buChar char="•"/>
            </a:pPr>
            <a:r>
              <a:rPr lang="en-GB" dirty="0"/>
              <a:t>Coffee Machine </a:t>
            </a:r>
          </a:p>
        </p:txBody>
      </p:sp>
      <p:sp>
        <p:nvSpPr>
          <p:cNvPr id="5" name="Slide Number Placeholder 4">
            <a:extLst>
              <a:ext uri="{FF2B5EF4-FFF2-40B4-BE49-F238E27FC236}">
                <a16:creationId xmlns:a16="http://schemas.microsoft.com/office/drawing/2014/main" id="{A6E7F13E-ED66-4121-83BD-1DF643746782}"/>
              </a:ext>
            </a:extLst>
          </p:cNvPr>
          <p:cNvSpPr>
            <a:spLocks noGrp="1"/>
          </p:cNvSpPr>
          <p:nvPr>
            <p:ph type="sldNum" sz="quarter" idx="12"/>
          </p:nvPr>
        </p:nvSpPr>
        <p:spPr/>
        <p:txBody>
          <a:bodyPr/>
          <a:lstStyle/>
          <a:p>
            <a:fld id="{34B7E4EF-A1BD-40F4-AB7B-04F084DD991D}" type="slidenum">
              <a:rPr lang="en-US" smtClean="0"/>
              <a:t>14</a:t>
            </a:fld>
            <a:endParaRPr lang="en-US" dirty="0"/>
          </a:p>
        </p:txBody>
      </p:sp>
    </p:spTree>
    <p:extLst>
      <p:ext uri="{BB962C8B-B14F-4D97-AF65-F5344CB8AC3E}">
        <p14:creationId xmlns:p14="http://schemas.microsoft.com/office/powerpoint/2010/main" val="178511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41215353-DE71-4FDB-B721-FC07D919133C}"/>
              </a:ext>
            </a:extLst>
          </p:cNvPr>
          <p:cNvSpPr>
            <a:spLocks noGrp="1"/>
          </p:cNvSpPr>
          <p:nvPr>
            <p:ph type="title"/>
          </p:nvPr>
        </p:nvSpPr>
        <p:spPr>
          <a:xfrm>
            <a:off x="8458200" y="607392"/>
            <a:ext cx="3161963" cy="1645920"/>
          </a:xfrm>
        </p:spPr>
        <p:txBody>
          <a:bodyPr anchor="b">
            <a:normAutofit/>
          </a:bodyPr>
          <a:lstStyle/>
          <a:p>
            <a:r>
              <a:rPr lang="en-GB" dirty="0"/>
              <a:t>Main Menu</a:t>
            </a:r>
          </a:p>
        </p:txBody>
      </p:sp>
      <p:pic>
        <p:nvPicPr>
          <p:cNvPr id="25" name="Content Placeholder 24" descr="A screenshot of a cell phone&#10;&#10;Description automatically generated">
            <a:extLst>
              <a:ext uri="{FF2B5EF4-FFF2-40B4-BE49-F238E27FC236}">
                <a16:creationId xmlns:a16="http://schemas.microsoft.com/office/drawing/2014/main" id="{EFBE5A3A-CB78-41D0-989F-9C56126A11B6}"/>
              </a:ext>
            </a:extLst>
          </p:cNvPr>
          <p:cNvPicPr>
            <a:picLocks noGrp="1" noChangeAspect="1"/>
          </p:cNvPicPr>
          <p:nvPr>
            <p:ph idx="1"/>
          </p:nvPr>
        </p:nvPicPr>
        <p:blipFill>
          <a:blip r:embed="rId2"/>
          <a:stretch>
            <a:fillRect/>
          </a:stretch>
        </p:blipFill>
        <p:spPr>
          <a:xfrm>
            <a:off x="2781300" y="609600"/>
            <a:ext cx="2667000" cy="5334000"/>
          </a:xfrm>
        </p:spPr>
      </p:pic>
      <p:sp>
        <p:nvSpPr>
          <p:cNvPr id="5" name="Slide Number Placeholder 4">
            <a:extLst>
              <a:ext uri="{FF2B5EF4-FFF2-40B4-BE49-F238E27FC236}">
                <a16:creationId xmlns:a16="http://schemas.microsoft.com/office/drawing/2014/main" id="{A48A2235-C2A2-435F-AB5D-360C7CA6254B}"/>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15</a:t>
            </a:fld>
            <a:endParaRPr lang="en-US"/>
          </a:p>
        </p:txBody>
      </p:sp>
    </p:spTree>
    <p:extLst>
      <p:ext uri="{BB962C8B-B14F-4D97-AF65-F5344CB8AC3E}">
        <p14:creationId xmlns:p14="http://schemas.microsoft.com/office/powerpoint/2010/main" val="3055023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41215353-DE71-4FDB-B721-FC07D919133C}"/>
              </a:ext>
            </a:extLst>
          </p:cNvPr>
          <p:cNvSpPr>
            <a:spLocks noGrp="1"/>
          </p:cNvSpPr>
          <p:nvPr>
            <p:ph type="title"/>
          </p:nvPr>
        </p:nvSpPr>
        <p:spPr>
          <a:xfrm>
            <a:off x="8458200" y="607392"/>
            <a:ext cx="3161963" cy="1645920"/>
          </a:xfrm>
        </p:spPr>
        <p:txBody>
          <a:bodyPr anchor="b">
            <a:normAutofit/>
          </a:bodyPr>
          <a:lstStyle/>
          <a:p>
            <a:r>
              <a:rPr lang="en-GB" dirty="0"/>
              <a:t>Choosing a user profile</a:t>
            </a:r>
          </a:p>
        </p:txBody>
      </p:sp>
      <p:sp>
        <p:nvSpPr>
          <p:cNvPr id="5" name="Slide Number Placeholder 4">
            <a:extLst>
              <a:ext uri="{FF2B5EF4-FFF2-40B4-BE49-F238E27FC236}">
                <a16:creationId xmlns:a16="http://schemas.microsoft.com/office/drawing/2014/main" id="{A48A2235-C2A2-435F-AB5D-360C7CA6254B}"/>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16</a:t>
            </a:fld>
            <a:endParaRPr lang="en-US"/>
          </a:p>
        </p:txBody>
      </p:sp>
      <p:pic>
        <p:nvPicPr>
          <p:cNvPr id="6" name="Content Placeholder 5" descr="A close up of a sign&#10;&#10;Description automatically generated">
            <a:extLst>
              <a:ext uri="{FF2B5EF4-FFF2-40B4-BE49-F238E27FC236}">
                <a16:creationId xmlns:a16="http://schemas.microsoft.com/office/drawing/2014/main" id="{7795E4F2-41A6-4678-9700-9C0689764969}"/>
              </a:ext>
            </a:extLst>
          </p:cNvPr>
          <p:cNvPicPr>
            <a:picLocks noGrp="1" noChangeAspect="1"/>
          </p:cNvPicPr>
          <p:nvPr>
            <p:ph idx="1"/>
          </p:nvPr>
        </p:nvPicPr>
        <p:blipFill>
          <a:blip r:embed="rId2"/>
          <a:stretch>
            <a:fillRect/>
          </a:stretch>
        </p:blipFill>
        <p:spPr>
          <a:xfrm>
            <a:off x="2781300" y="609600"/>
            <a:ext cx="2667000" cy="5334000"/>
          </a:xfrm>
        </p:spPr>
      </p:pic>
    </p:spTree>
    <p:extLst>
      <p:ext uri="{BB962C8B-B14F-4D97-AF65-F5344CB8AC3E}">
        <p14:creationId xmlns:p14="http://schemas.microsoft.com/office/powerpoint/2010/main" val="14336744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lstStyle/>
          <a:p>
            <a:r>
              <a:rPr lang="en-GB" dirty="0"/>
              <a:t>Visitor’s Section</a:t>
            </a:r>
          </a:p>
        </p:txBody>
      </p:sp>
      <p:pic>
        <p:nvPicPr>
          <p:cNvPr id="7" name="Content Placeholder 6">
            <a:extLst>
              <a:ext uri="{FF2B5EF4-FFF2-40B4-BE49-F238E27FC236}">
                <a16:creationId xmlns:a16="http://schemas.microsoft.com/office/drawing/2014/main" id="{7FEC0A4D-8AFA-47B3-B7A5-0688477FB907}"/>
              </a:ext>
            </a:extLst>
          </p:cNvPr>
          <p:cNvPicPr>
            <a:picLocks noGrp="1" noChangeAspect="1"/>
          </p:cNvPicPr>
          <p:nvPr>
            <p:ph sz="half" idx="1"/>
          </p:nvPr>
        </p:nvPicPr>
        <p:blipFill>
          <a:blip r:embed="rId2"/>
          <a:stretch>
            <a:fillRect/>
          </a:stretch>
        </p:blipFill>
        <p:spPr>
          <a:xfrm>
            <a:off x="2461816" y="2103438"/>
            <a:ext cx="1874043" cy="3748087"/>
          </a:xfrm>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lstStyle/>
          <a:p>
            <a:fld id="{34B7E4EF-A1BD-40F4-AB7B-04F084DD991D}" type="slidenum">
              <a:rPr lang="en-US" smtClean="0"/>
              <a:t>17</a:t>
            </a:fld>
            <a:endParaRPr lang="en-US" dirty="0"/>
          </a:p>
        </p:txBody>
      </p:sp>
      <p:pic>
        <p:nvPicPr>
          <p:cNvPr id="13" name="Content Placeholder 12">
            <a:extLst>
              <a:ext uri="{FF2B5EF4-FFF2-40B4-BE49-F238E27FC236}">
                <a16:creationId xmlns:a16="http://schemas.microsoft.com/office/drawing/2014/main" id="{8FFA3051-99CA-47AA-A845-051842E0446C}"/>
              </a:ext>
            </a:extLst>
          </p:cNvPr>
          <p:cNvPicPr>
            <a:picLocks noGrp="1" noChangeAspect="1"/>
          </p:cNvPicPr>
          <p:nvPr>
            <p:ph sz="half" idx="2"/>
          </p:nvPr>
        </p:nvPicPr>
        <p:blipFill>
          <a:blip r:embed="rId3"/>
          <a:stretch>
            <a:fillRect/>
          </a:stretch>
        </p:blipFill>
        <p:spPr>
          <a:xfrm>
            <a:off x="7809290" y="2103438"/>
            <a:ext cx="1967745" cy="3748087"/>
          </a:xfrm>
        </p:spPr>
      </p:pic>
    </p:spTree>
    <p:extLst>
      <p:ext uri="{BB962C8B-B14F-4D97-AF65-F5344CB8AC3E}">
        <p14:creationId xmlns:p14="http://schemas.microsoft.com/office/powerpoint/2010/main" val="424456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lstStyle/>
          <a:p>
            <a:r>
              <a:rPr lang="en-GB" dirty="0"/>
              <a:t>Intern’s Section</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lstStyle/>
          <a:p>
            <a:fld id="{34B7E4EF-A1BD-40F4-AB7B-04F084DD991D}" type="slidenum">
              <a:rPr lang="en-US" smtClean="0"/>
              <a:t>18</a:t>
            </a:fld>
            <a:endParaRPr lang="en-US" dirty="0"/>
          </a:p>
        </p:txBody>
      </p:sp>
      <p:pic>
        <p:nvPicPr>
          <p:cNvPr id="8" name="Content Placeholder 7">
            <a:extLst>
              <a:ext uri="{FF2B5EF4-FFF2-40B4-BE49-F238E27FC236}">
                <a16:creationId xmlns:a16="http://schemas.microsoft.com/office/drawing/2014/main" id="{051D0FE4-7CE5-44CE-9061-25A93FFDE092}"/>
              </a:ext>
            </a:extLst>
          </p:cNvPr>
          <p:cNvPicPr>
            <a:picLocks noGrp="1" noChangeAspect="1"/>
          </p:cNvPicPr>
          <p:nvPr>
            <p:ph sz="half" idx="1"/>
          </p:nvPr>
        </p:nvPicPr>
        <p:blipFill>
          <a:blip r:embed="rId2"/>
          <a:stretch>
            <a:fillRect/>
          </a:stretch>
        </p:blipFill>
        <p:spPr>
          <a:xfrm>
            <a:off x="2461816" y="2103438"/>
            <a:ext cx="1874043" cy="3748087"/>
          </a:xfrm>
        </p:spPr>
      </p:pic>
      <p:pic>
        <p:nvPicPr>
          <p:cNvPr id="12" name="Content Placeholder 11">
            <a:extLst>
              <a:ext uri="{FF2B5EF4-FFF2-40B4-BE49-F238E27FC236}">
                <a16:creationId xmlns:a16="http://schemas.microsoft.com/office/drawing/2014/main" id="{255A23C4-0C81-4BB2-BA19-BFE00DE08330}"/>
              </a:ext>
            </a:extLst>
          </p:cNvPr>
          <p:cNvPicPr>
            <a:picLocks noGrp="1" noChangeAspect="1"/>
          </p:cNvPicPr>
          <p:nvPr>
            <p:ph sz="half" idx="2"/>
          </p:nvPr>
        </p:nvPicPr>
        <p:blipFill>
          <a:blip r:embed="rId3"/>
          <a:stretch>
            <a:fillRect/>
          </a:stretch>
        </p:blipFill>
        <p:spPr>
          <a:xfrm>
            <a:off x="7856141" y="2103438"/>
            <a:ext cx="1874043" cy="3748087"/>
          </a:xfrm>
        </p:spPr>
      </p:pic>
    </p:spTree>
    <p:extLst>
      <p:ext uri="{BB962C8B-B14F-4D97-AF65-F5344CB8AC3E}">
        <p14:creationId xmlns:p14="http://schemas.microsoft.com/office/powerpoint/2010/main" val="2121567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3FBDF43D-F017-44AA-9359-A34D203D51F5}"/>
              </a:ext>
            </a:extLst>
          </p:cNvPr>
          <p:cNvSpPr>
            <a:spLocks noGrp="1"/>
          </p:cNvSpPr>
          <p:nvPr>
            <p:ph type="title"/>
          </p:nvPr>
        </p:nvSpPr>
        <p:spPr>
          <a:xfrm>
            <a:off x="8458200" y="607392"/>
            <a:ext cx="3161963" cy="1645920"/>
          </a:xfrm>
        </p:spPr>
        <p:txBody>
          <a:bodyPr/>
          <a:lstStyle/>
          <a:p>
            <a:r>
              <a:rPr lang="en-US" dirty="0"/>
              <a:t>Augmented Reality Offices</a:t>
            </a:r>
          </a:p>
        </p:txBody>
      </p:sp>
      <p:pic>
        <p:nvPicPr>
          <p:cNvPr id="7" name="Content Placeholder 6" descr="A green sign with white text&#10;&#10;Description automatically generated">
            <a:extLst>
              <a:ext uri="{FF2B5EF4-FFF2-40B4-BE49-F238E27FC236}">
                <a16:creationId xmlns:a16="http://schemas.microsoft.com/office/drawing/2014/main" id="{C4BB27E6-379A-4694-9D23-94287EDAEF21}"/>
              </a:ext>
            </a:extLst>
          </p:cNvPr>
          <p:cNvPicPr>
            <a:picLocks noGrp="1" noChangeAspect="1"/>
          </p:cNvPicPr>
          <p:nvPr>
            <p:ph idx="1"/>
          </p:nvPr>
        </p:nvPicPr>
        <p:blipFill>
          <a:blip r:embed="rId2"/>
          <a:stretch>
            <a:fillRect/>
          </a:stretch>
        </p:blipFill>
        <p:spPr>
          <a:xfrm>
            <a:off x="2781300" y="609600"/>
            <a:ext cx="2667000" cy="5334000"/>
          </a:xfrm>
        </p:spPr>
      </p:pic>
      <p:sp>
        <p:nvSpPr>
          <p:cNvPr id="5" name="Slide Number Placeholder 4">
            <a:extLst>
              <a:ext uri="{FF2B5EF4-FFF2-40B4-BE49-F238E27FC236}">
                <a16:creationId xmlns:a16="http://schemas.microsoft.com/office/drawing/2014/main" id="{58BF115F-6393-4FD5-8224-99B6FFF9B144}"/>
              </a:ext>
            </a:extLst>
          </p:cNvPr>
          <p:cNvSpPr>
            <a:spLocks noGrp="1"/>
          </p:cNvSpPr>
          <p:nvPr>
            <p:ph type="sldNum" sz="quarter" idx="12"/>
          </p:nvPr>
        </p:nvSpPr>
        <p:spPr>
          <a:xfrm>
            <a:off x="10396728" y="6035040"/>
            <a:ext cx="1225296" cy="365760"/>
          </a:xfrm>
        </p:spPr>
        <p:txBody>
          <a:bodyPr anchor="b">
            <a:normAutofit/>
          </a:bodyPr>
          <a:lstStyle/>
          <a:p>
            <a:pPr>
              <a:spcAft>
                <a:spcPts val="600"/>
              </a:spcAft>
            </a:pPr>
            <a:fld id="{34B7E4EF-A1BD-40F4-AB7B-04F084DD991D}" type="slidenum">
              <a:rPr lang="en-US" smtClean="0"/>
              <a:pPr>
                <a:spcAft>
                  <a:spcPts val="600"/>
                </a:spcAft>
              </a:pPr>
              <a:t>19</a:t>
            </a:fld>
            <a:endParaRPr lang="en-US"/>
          </a:p>
        </p:txBody>
      </p:sp>
    </p:spTree>
    <p:extLst>
      <p:ext uri="{BB962C8B-B14F-4D97-AF65-F5344CB8AC3E}">
        <p14:creationId xmlns:p14="http://schemas.microsoft.com/office/powerpoint/2010/main" val="4249685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05DEB-B45B-406C-87FE-4A8202C05955}"/>
              </a:ext>
            </a:extLst>
          </p:cNvPr>
          <p:cNvSpPr>
            <a:spLocks noGrp="1"/>
          </p:cNvSpPr>
          <p:nvPr>
            <p:ph type="ctrTitle"/>
          </p:nvPr>
        </p:nvSpPr>
        <p:spPr>
          <a:xfrm>
            <a:off x="1629103" y="2244830"/>
            <a:ext cx="8933796" cy="2437232"/>
          </a:xfrm>
        </p:spPr>
        <p:txBody>
          <a:bodyPr anchor="ctr">
            <a:normAutofit/>
          </a:bodyPr>
          <a:lstStyle/>
          <a:p>
            <a:r>
              <a:rPr lang="en-GB" dirty="0"/>
              <a:t>Problem Definition</a:t>
            </a:r>
          </a:p>
        </p:txBody>
      </p:sp>
      <p:sp>
        <p:nvSpPr>
          <p:cNvPr id="4" name="Slide Number Placeholder 3">
            <a:extLst>
              <a:ext uri="{FF2B5EF4-FFF2-40B4-BE49-F238E27FC236}">
                <a16:creationId xmlns:a16="http://schemas.microsoft.com/office/drawing/2014/main" id="{91D0A58B-046B-4A69-8270-05B7821B30A2}"/>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2</a:t>
            </a:fld>
            <a:endParaRPr lang="en-US"/>
          </a:p>
        </p:txBody>
      </p:sp>
    </p:spTree>
    <p:extLst>
      <p:ext uri="{BB962C8B-B14F-4D97-AF65-F5344CB8AC3E}">
        <p14:creationId xmlns:p14="http://schemas.microsoft.com/office/powerpoint/2010/main" val="26348334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p:txBody>
          <a:bodyPr anchor="ctr">
            <a:normAutofit/>
          </a:bodyPr>
          <a:lstStyle/>
          <a:p>
            <a:r>
              <a:rPr lang="en-GB" dirty="0"/>
              <a:t>Augmented Reality Offices</a:t>
            </a:r>
          </a:p>
        </p:txBody>
      </p:sp>
      <p:pic>
        <p:nvPicPr>
          <p:cNvPr id="13" name="Content Placeholder 12" descr="A close up of a computer&#10;&#10;Description automatically generated">
            <a:extLst>
              <a:ext uri="{FF2B5EF4-FFF2-40B4-BE49-F238E27FC236}">
                <a16:creationId xmlns:a16="http://schemas.microsoft.com/office/drawing/2014/main" id="{2F1F8330-4C42-4AFB-91C7-063BED57B70E}"/>
              </a:ext>
            </a:extLst>
          </p:cNvPr>
          <p:cNvPicPr>
            <a:picLocks noGrp="1" noChangeAspect="1"/>
          </p:cNvPicPr>
          <p:nvPr>
            <p:ph sz="half" idx="1"/>
          </p:nvPr>
        </p:nvPicPr>
        <p:blipFill>
          <a:blip r:embed="rId2"/>
          <a:stretch>
            <a:fillRect/>
          </a:stretch>
        </p:blipFill>
        <p:spPr>
          <a:xfrm>
            <a:off x="2461816" y="2103438"/>
            <a:ext cx="1874043" cy="3748087"/>
          </a:xfrm>
        </p:spPr>
      </p:pic>
      <p:pic>
        <p:nvPicPr>
          <p:cNvPr id="17" name="Content Placeholder 16" descr="A screenshot of a computer&#10;&#10;Description automatically generated">
            <a:extLst>
              <a:ext uri="{FF2B5EF4-FFF2-40B4-BE49-F238E27FC236}">
                <a16:creationId xmlns:a16="http://schemas.microsoft.com/office/drawing/2014/main" id="{2C2DB22D-4125-4D13-97EF-8BF38E9B3CE8}"/>
              </a:ext>
            </a:extLst>
          </p:cNvPr>
          <p:cNvPicPr>
            <a:picLocks noGrp="1" noChangeAspect="1"/>
          </p:cNvPicPr>
          <p:nvPr>
            <p:ph sz="half" idx="2"/>
          </p:nvPr>
        </p:nvPicPr>
        <p:blipFill>
          <a:blip r:embed="rId3"/>
          <a:stretch>
            <a:fillRect/>
          </a:stretch>
        </p:blipFill>
        <p:spPr>
          <a:xfrm>
            <a:off x="7856141" y="2103438"/>
            <a:ext cx="1874043" cy="3748087"/>
          </a:xfrm>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p:txBody>
          <a:bodyPr anchor="b">
            <a:normAutofit/>
          </a:bodyPr>
          <a:lstStyle/>
          <a:p>
            <a:pPr>
              <a:spcAft>
                <a:spcPts val="600"/>
              </a:spcAft>
            </a:pPr>
            <a:fld id="{34B7E4EF-A1BD-40F4-AB7B-04F084DD991D}" type="slidenum">
              <a:rPr lang="en-US" smtClean="0"/>
              <a:pPr>
                <a:spcAft>
                  <a:spcPts val="600"/>
                </a:spcAft>
              </a:pPr>
              <a:t>20</a:t>
            </a:fld>
            <a:endParaRPr lang="en-US"/>
          </a:p>
        </p:txBody>
      </p:sp>
    </p:spTree>
    <p:extLst>
      <p:ext uri="{BB962C8B-B14F-4D97-AF65-F5344CB8AC3E}">
        <p14:creationId xmlns:p14="http://schemas.microsoft.com/office/powerpoint/2010/main" val="1486877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8458200" y="607392"/>
            <a:ext cx="3161963" cy="1645920"/>
          </a:xfrm>
        </p:spPr>
        <p:txBody>
          <a:bodyPr anchor="b">
            <a:normAutofit/>
          </a:bodyPr>
          <a:lstStyle/>
          <a:p>
            <a:r>
              <a:rPr lang="en-GB" dirty="0"/>
              <a:t>Coffee Machine</a:t>
            </a:r>
          </a:p>
        </p:txBody>
      </p:sp>
      <p:pic>
        <p:nvPicPr>
          <p:cNvPr id="7" name="Content Placeholder 6">
            <a:extLst>
              <a:ext uri="{FF2B5EF4-FFF2-40B4-BE49-F238E27FC236}">
                <a16:creationId xmlns:a16="http://schemas.microsoft.com/office/drawing/2014/main" id="{3A3661E2-F2D9-44C9-A738-DF2A48510894}"/>
              </a:ext>
            </a:extLst>
          </p:cNvPr>
          <p:cNvPicPr>
            <a:picLocks noGrp="1" noChangeAspect="1"/>
          </p:cNvPicPr>
          <p:nvPr>
            <p:ph idx="1"/>
          </p:nvPr>
        </p:nvPicPr>
        <p:blipFill>
          <a:blip r:embed="rId2"/>
          <a:stretch>
            <a:fillRect/>
          </a:stretch>
        </p:blipFill>
        <p:spPr>
          <a:xfrm>
            <a:off x="2781300" y="609600"/>
            <a:ext cx="2667000" cy="5334000"/>
          </a:xfrm>
          <a:noFill/>
        </p:spPr>
      </p:pic>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396728" y="6035040"/>
            <a:ext cx="1223435" cy="365760"/>
          </a:xfrm>
        </p:spPr>
        <p:txBody>
          <a:bodyPr anchor="b">
            <a:normAutofit/>
          </a:bodyPr>
          <a:lstStyle/>
          <a:p>
            <a:pPr>
              <a:spcAft>
                <a:spcPts val="600"/>
              </a:spcAft>
            </a:pPr>
            <a:fld id="{34B7E4EF-A1BD-40F4-AB7B-04F084DD991D}" type="slidenum">
              <a:rPr lang="en-US" smtClean="0"/>
              <a:pPr>
                <a:spcAft>
                  <a:spcPts val="600"/>
                </a:spcAft>
              </a:pPr>
              <a:t>21</a:t>
            </a:fld>
            <a:endParaRPr lang="en-US"/>
          </a:p>
        </p:txBody>
      </p:sp>
    </p:spTree>
    <p:extLst>
      <p:ext uri="{BB962C8B-B14F-4D97-AF65-F5344CB8AC3E}">
        <p14:creationId xmlns:p14="http://schemas.microsoft.com/office/powerpoint/2010/main" val="4288518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1066800" y="642594"/>
            <a:ext cx="10058400" cy="1371600"/>
          </a:xfrm>
        </p:spPr>
        <p:txBody>
          <a:bodyPr anchor="ctr">
            <a:normAutofit/>
          </a:bodyPr>
          <a:lstStyle/>
          <a:p>
            <a:r>
              <a:rPr lang="en-GB" dirty="0"/>
              <a:t>AR Coffee Machine Cappuccino Details</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22</a:t>
            </a:fld>
            <a:endParaRPr lang="en-US"/>
          </a:p>
        </p:txBody>
      </p:sp>
      <p:pic>
        <p:nvPicPr>
          <p:cNvPr id="9" name="Content Placeholder 8" descr="A close up of a device&#10;&#10;Description automatically generated">
            <a:extLst>
              <a:ext uri="{FF2B5EF4-FFF2-40B4-BE49-F238E27FC236}">
                <a16:creationId xmlns:a16="http://schemas.microsoft.com/office/drawing/2014/main" id="{F25D2A4A-80DE-4C32-8196-7F817037FE6F}"/>
              </a:ext>
            </a:extLst>
          </p:cNvPr>
          <p:cNvPicPr>
            <a:picLocks noGrp="1" noChangeAspect="1"/>
          </p:cNvPicPr>
          <p:nvPr>
            <p:ph sz="half" idx="1"/>
          </p:nvPr>
        </p:nvPicPr>
        <p:blipFill>
          <a:blip r:embed="rId2"/>
          <a:stretch>
            <a:fillRect/>
          </a:stretch>
        </p:blipFill>
        <p:spPr>
          <a:xfrm>
            <a:off x="4213225" y="2144713"/>
            <a:ext cx="1841500" cy="3767138"/>
          </a:xfrm>
        </p:spPr>
      </p:pic>
      <p:pic>
        <p:nvPicPr>
          <p:cNvPr id="11" name="Content Placeholder 10" descr="A picture containing monitor, sitting, screen, small&#10;&#10;Description automatically generated">
            <a:extLst>
              <a:ext uri="{FF2B5EF4-FFF2-40B4-BE49-F238E27FC236}">
                <a16:creationId xmlns:a16="http://schemas.microsoft.com/office/drawing/2014/main" id="{B80B7951-E7DD-4342-A0B4-F0A4A37BFCDA}"/>
              </a:ext>
            </a:extLst>
          </p:cNvPr>
          <p:cNvPicPr>
            <a:picLocks noGrp="1" noChangeAspect="1"/>
          </p:cNvPicPr>
          <p:nvPr>
            <p:ph sz="half" idx="2"/>
          </p:nvPr>
        </p:nvPicPr>
        <p:blipFill>
          <a:blip r:embed="rId3"/>
          <a:stretch>
            <a:fillRect/>
          </a:stretch>
        </p:blipFill>
        <p:spPr>
          <a:xfrm>
            <a:off x="6137275" y="2144713"/>
            <a:ext cx="1841500" cy="3767138"/>
          </a:xfrm>
        </p:spPr>
      </p:pic>
    </p:spTree>
    <p:extLst>
      <p:ext uri="{BB962C8B-B14F-4D97-AF65-F5344CB8AC3E}">
        <p14:creationId xmlns:p14="http://schemas.microsoft.com/office/powerpoint/2010/main" val="3004728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EF79-7F07-46E7-B95D-9AC65E76EDA0}"/>
              </a:ext>
            </a:extLst>
          </p:cNvPr>
          <p:cNvSpPr>
            <a:spLocks noGrp="1"/>
          </p:cNvSpPr>
          <p:nvPr>
            <p:ph type="title"/>
          </p:nvPr>
        </p:nvSpPr>
        <p:spPr>
          <a:xfrm>
            <a:off x="1066800" y="642594"/>
            <a:ext cx="10058400" cy="1371600"/>
          </a:xfrm>
        </p:spPr>
        <p:txBody>
          <a:bodyPr anchor="ctr">
            <a:normAutofit/>
          </a:bodyPr>
          <a:lstStyle/>
          <a:p>
            <a:r>
              <a:rPr lang="en-GB" dirty="0"/>
              <a:t>AR Coffee Machine Cappuccino Details</a:t>
            </a:r>
          </a:p>
        </p:txBody>
      </p:sp>
      <p:sp>
        <p:nvSpPr>
          <p:cNvPr id="5" name="Slide Number Placeholder 4">
            <a:extLst>
              <a:ext uri="{FF2B5EF4-FFF2-40B4-BE49-F238E27FC236}">
                <a16:creationId xmlns:a16="http://schemas.microsoft.com/office/drawing/2014/main" id="{8900F5A0-386C-4806-A855-9FE67235512D}"/>
              </a:ext>
            </a:extLst>
          </p:cNvPr>
          <p:cNvSpPr>
            <a:spLocks noGrp="1"/>
          </p:cNvSpPr>
          <p:nvPr>
            <p:ph type="sldNum" sz="quarter" idx="12"/>
          </p:nvPr>
        </p:nvSpPr>
        <p:spPr>
          <a:xfrm>
            <a:off x="10287000" y="6035040"/>
            <a:ext cx="838200" cy="365760"/>
          </a:xfrm>
        </p:spPr>
        <p:txBody>
          <a:bodyPr anchor="b">
            <a:normAutofit/>
          </a:bodyPr>
          <a:lstStyle/>
          <a:p>
            <a:pPr>
              <a:spcAft>
                <a:spcPts val="600"/>
              </a:spcAft>
            </a:pPr>
            <a:fld id="{34B7E4EF-A1BD-40F4-AB7B-04F084DD991D}" type="slidenum">
              <a:rPr lang="en-US" smtClean="0"/>
              <a:pPr>
                <a:spcAft>
                  <a:spcPts val="600"/>
                </a:spcAft>
              </a:pPr>
              <a:t>23</a:t>
            </a:fld>
            <a:endParaRPr lang="en-US"/>
          </a:p>
        </p:txBody>
      </p:sp>
      <p:pic>
        <p:nvPicPr>
          <p:cNvPr id="7" name="Content Placeholder 6">
            <a:extLst>
              <a:ext uri="{FF2B5EF4-FFF2-40B4-BE49-F238E27FC236}">
                <a16:creationId xmlns:a16="http://schemas.microsoft.com/office/drawing/2014/main" id="{B4F8EDCC-EEDD-46A7-9C59-57DDA7AED840}"/>
              </a:ext>
            </a:extLst>
          </p:cNvPr>
          <p:cNvPicPr>
            <a:picLocks noGrp="1" noChangeAspect="1"/>
          </p:cNvPicPr>
          <p:nvPr>
            <p:ph sz="half" idx="1"/>
          </p:nvPr>
        </p:nvPicPr>
        <p:blipFill>
          <a:blip r:embed="rId2"/>
          <a:stretch>
            <a:fillRect/>
          </a:stretch>
        </p:blipFill>
        <p:spPr>
          <a:xfrm>
            <a:off x="4213225" y="2144713"/>
            <a:ext cx="1841500" cy="3767138"/>
          </a:xfrm>
        </p:spPr>
      </p:pic>
      <p:pic>
        <p:nvPicPr>
          <p:cNvPr id="13" name="Content Placeholder 12">
            <a:extLst>
              <a:ext uri="{FF2B5EF4-FFF2-40B4-BE49-F238E27FC236}">
                <a16:creationId xmlns:a16="http://schemas.microsoft.com/office/drawing/2014/main" id="{9F59C52C-1958-4419-8056-02DD16D4BAF9}"/>
              </a:ext>
            </a:extLst>
          </p:cNvPr>
          <p:cNvPicPr>
            <a:picLocks noGrp="1" noChangeAspect="1"/>
          </p:cNvPicPr>
          <p:nvPr>
            <p:ph sz="half" idx="2"/>
          </p:nvPr>
        </p:nvPicPr>
        <p:blipFill>
          <a:blip r:embed="rId3"/>
          <a:stretch>
            <a:fillRect/>
          </a:stretch>
        </p:blipFill>
        <p:spPr>
          <a:xfrm>
            <a:off x="6137275" y="2144713"/>
            <a:ext cx="1841500" cy="3767138"/>
          </a:xfrm>
        </p:spPr>
      </p:pic>
    </p:spTree>
    <p:extLst>
      <p:ext uri="{BB962C8B-B14F-4D97-AF65-F5344CB8AC3E}">
        <p14:creationId xmlns:p14="http://schemas.microsoft.com/office/powerpoint/2010/main" val="2876796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9B8A-FB52-4EDA-AE70-FA4AFD9811B4}"/>
              </a:ext>
            </a:extLst>
          </p:cNvPr>
          <p:cNvSpPr>
            <a:spLocks noGrp="1"/>
          </p:cNvSpPr>
          <p:nvPr>
            <p:ph type="title"/>
          </p:nvPr>
        </p:nvSpPr>
        <p:spPr>
          <a:xfrm>
            <a:off x="1066800" y="642594"/>
            <a:ext cx="10058400" cy="1371600"/>
          </a:xfrm>
        </p:spPr>
        <p:txBody>
          <a:bodyPr anchor="ctr">
            <a:normAutofit/>
          </a:bodyPr>
          <a:lstStyle/>
          <a:p>
            <a:r>
              <a:rPr lang="en-GB" dirty="0"/>
              <a:t>Problem Definition</a:t>
            </a:r>
          </a:p>
        </p:txBody>
      </p:sp>
      <p:sp>
        <p:nvSpPr>
          <p:cNvPr id="3" name="Content Placeholder 2">
            <a:extLst>
              <a:ext uri="{FF2B5EF4-FFF2-40B4-BE49-F238E27FC236}">
                <a16:creationId xmlns:a16="http://schemas.microsoft.com/office/drawing/2014/main" id="{5094AC45-3BFA-418B-96B1-373961A839AD}"/>
              </a:ext>
            </a:extLst>
          </p:cNvPr>
          <p:cNvSpPr>
            <a:spLocks noGrp="1"/>
          </p:cNvSpPr>
          <p:nvPr>
            <p:ph sz="half" idx="1"/>
          </p:nvPr>
        </p:nvSpPr>
        <p:spPr>
          <a:xfrm>
            <a:off x="1066800" y="2103120"/>
            <a:ext cx="4663440" cy="3749040"/>
          </a:xfrm>
        </p:spPr>
        <p:txBody>
          <a:bodyPr>
            <a:normAutofit/>
          </a:bodyPr>
          <a:lstStyle/>
          <a:p>
            <a:r>
              <a:rPr lang="en-GB" sz="1700"/>
              <a:t>To build a real-time assisting application which can help interns and visitors easily adjust within a workplace</a:t>
            </a:r>
          </a:p>
          <a:p>
            <a:r>
              <a:rPr lang="en-GB" sz="1700"/>
              <a:t>An application which would address job-fit and job-stress for new employees</a:t>
            </a:r>
          </a:p>
          <a:p>
            <a:r>
              <a:rPr lang="en-GB" sz="1700"/>
              <a:t>To provide an assistant augmented reality application</a:t>
            </a:r>
          </a:p>
          <a:p>
            <a:r>
              <a:rPr lang="en-GB" sz="1700"/>
              <a:t>Choosing the right AR and recommendation techniques for the right context in which they are to be applied in.</a:t>
            </a:r>
          </a:p>
          <a:p>
            <a:endParaRPr lang="en-GB" sz="1700"/>
          </a:p>
        </p:txBody>
      </p:sp>
      <p:pic>
        <p:nvPicPr>
          <p:cNvPr id="5" name="Picture 4" descr="A person standing in front of a computer&#10;&#10;Description automatically generated">
            <a:extLst>
              <a:ext uri="{FF2B5EF4-FFF2-40B4-BE49-F238E27FC236}">
                <a16:creationId xmlns:a16="http://schemas.microsoft.com/office/drawing/2014/main" id="{3A512169-B55E-4FCB-BC69-B97A04D28E93}"/>
              </a:ext>
            </a:extLst>
          </p:cNvPr>
          <p:cNvPicPr>
            <a:picLocks noChangeAspect="1"/>
          </p:cNvPicPr>
          <p:nvPr/>
        </p:nvPicPr>
        <p:blipFill>
          <a:blip r:embed="rId2"/>
          <a:stretch>
            <a:fillRect/>
          </a:stretch>
        </p:blipFill>
        <p:spPr>
          <a:xfrm>
            <a:off x="6461760" y="2263826"/>
            <a:ext cx="4663440" cy="3427628"/>
          </a:xfrm>
          <a:prstGeom prst="rect">
            <a:avLst/>
          </a:prstGeom>
          <a:noFill/>
        </p:spPr>
      </p:pic>
      <p:sp>
        <p:nvSpPr>
          <p:cNvPr id="6" name="Slide Number Placeholder 5">
            <a:extLst>
              <a:ext uri="{FF2B5EF4-FFF2-40B4-BE49-F238E27FC236}">
                <a16:creationId xmlns:a16="http://schemas.microsoft.com/office/drawing/2014/main" id="{3A2F1EF8-28A2-4F05-8B42-59092BDED0B8}"/>
              </a:ext>
            </a:extLst>
          </p:cNvPr>
          <p:cNvSpPr>
            <a:spLocks noGrp="1"/>
          </p:cNvSpPr>
          <p:nvPr>
            <p:ph type="sldNum" sz="quarter" idx="12"/>
          </p:nvPr>
        </p:nvSpPr>
        <p:spPr/>
        <p:txBody>
          <a:bodyPr/>
          <a:lstStyle/>
          <a:p>
            <a:fld id="{34B7E4EF-A1BD-40F4-AB7B-04F084DD991D}" type="slidenum">
              <a:rPr lang="en-US" smtClean="0"/>
              <a:t>3</a:t>
            </a:fld>
            <a:endParaRPr lang="en-US" dirty="0"/>
          </a:p>
        </p:txBody>
      </p:sp>
    </p:spTree>
    <p:extLst>
      <p:ext uri="{BB962C8B-B14F-4D97-AF65-F5344CB8AC3E}">
        <p14:creationId xmlns:p14="http://schemas.microsoft.com/office/powerpoint/2010/main" val="440059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B132-ED1F-41C4-94E9-03DC70E699D6}"/>
              </a:ext>
            </a:extLst>
          </p:cNvPr>
          <p:cNvSpPr>
            <a:spLocks noGrp="1"/>
          </p:cNvSpPr>
          <p:nvPr>
            <p:ph type="title"/>
          </p:nvPr>
        </p:nvSpPr>
        <p:spPr/>
        <p:txBody>
          <a:bodyPr/>
          <a:lstStyle/>
          <a:p>
            <a:r>
              <a:rPr lang="en-GB" dirty="0"/>
              <a:t>Research Questions</a:t>
            </a:r>
          </a:p>
        </p:txBody>
      </p:sp>
      <p:sp>
        <p:nvSpPr>
          <p:cNvPr id="3" name="Content Placeholder 2">
            <a:extLst>
              <a:ext uri="{FF2B5EF4-FFF2-40B4-BE49-F238E27FC236}">
                <a16:creationId xmlns:a16="http://schemas.microsoft.com/office/drawing/2014/main" id="{2DDA0068-3067-4108-8C09-AB463EF9BE50}"/>
              </a:ext>
            </a:extLst>
          </p:cNvPr>
          <p:cNvSpPr>
            <a:spLocks noGrp="1"/>
          </p:cNvSpPr>
          <p:nvPr>
            <p:ph sz="half" idx="1"/>
          </p:nvPr>
        </p:nvSpPr>
        <p:spPr>
          <a:xfrm>
            <a:off x="1066800" y="2102961"/>
            <a:ext cx="4663440" cy="3749040"/>
          </a:xfrm>
        </p:spPr>
        <p:txBody>
          <a:bodyPr/>
          <a:lstStyle/>
          <a:p>
            <a:r>
              <a:rPr lang="en-GB" dirty="0"/>
              <a:t>Which is the right Augmented Reality Library for the current context?</a:t>
            </a:r>
          </a:p>
          <a:p>
            <a:r>
              <a:rPr lang="en-GB" dirty="0"/>
              <a:t>What are the right computer vision techniques to apply?</a:t>
            </a:r>
          </a:p>
          <a:p>
            <a:r>
              <a:rPr lang="en-GB" dirty="0"/>
              <a:t>What models and techniques are suitable to implement user recommendation depending on the user’s task at hand?</a:t>
            </a:r>
          </a:p>
        </p:txBody>
      </p:sp>
      <p:pic>
        <p:nvPicPr>
          <p:cNvPr id="7" name="Content Placeholder 6">
            <a:extLst>
              <a:ext uri="{FF2B5EF4-FFF2-40B4-BE49-F238E27FC236}">
                <a16:creationId xmlns:a16="http://schemas.microsoft.com/office/drawing/2014/main" id="{E74595D1-D9F0-4AFE-902F-87D9ACBABF6F}"/>
              </a:ext>
            </a:extLst>
          </p:cNvPr>
          <p:cNvPicPr>
            <a:picLocks noGrp="1" noChangeAspect="1"/>
          </p:cNvPicPr>
          <p:nvPr>
            <p:ph sz="half" idx="2"/>
          </p:nvPr>
        </p:nvPicPr>
        <p:blipFill>
          <a:blip r:embed="rId2"/>
          <a:stretch>
            <a:fillRect/>
          </a:stretch>
        </p:blipFill>
        <p:spPr>
          <a:xfrm>
            <a:off x="6461125" y="2805633"/>
            <a:ext cx="4664075" cy="2343697"/>
          </a:xfrm>
        </p:spPr>
      </p:pic>
      <p:sp>
        <p:nvSpPr>
          <p:cNvPr id="5" name="Slide Number Placeholder 4">
            <a:extLst>
              <a:ext uri="{FF2B5EF4-FFF2-40B4-BE49-F238E27FC236}">
                <a16:creationId xmlns:a16="http://schemas.microsoft.com/office/drawing/2014/main" id="{F37D5691-39E7-4E4D-A5EB-9B2EEDBD56B0}"/>
              </a:ext>
            </a:extLst>
          </p:cNvPr>
          <p:cNvSpPr>
            <a:spLocks noGrp="1"/>
          </p:cNvSpPr>
          <p:nvPr>
            <p:ph type="sldNum" sz="quarter" idx="12"/>
          </p:nvPr>
        </p:nvSpPr>
        <p:spPr/>
        <p:txBody>
          <a:bodyPr/>
          <a:lstStyle/>
          <a:p>
            <a:fld id="{34B7E4EF-A1BD-40F4-AB7B-04F084DD991D}" type="slidenum">
              <a:rPr lang="en-US" smtClean="0"/>
              <a:t>4</a:t>
            </a:fld>
            <a:endParaRPr lang="en-US" dirty="0"/>
          </a:p>
        </p:txBody>
      </p:sp>
    </p:spTree>
    <p:extLst>
      <p:ext uri="{BB962C8B-B14F-4D97-AF65-F5344CB8AC3E}">
        <p14:creationId xmlns:p14="http://schemas.microsoft.com/office/powerpoint/2010/main" val="663497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05DEB-B45B-406C-87FE-4A8202C05955}"/>
              </a:ext>
            </a:extLst>
          </p:cNvPr>
          <p:cNvSpPr>
            <a:spLocks noGrp="1"/>
          </p:cNvSpPr>
          <p:nvPr>
            <p:ph type="ctrTitle"/>
          </p:nvPr>
        </p:nvSpPr>
        <p:spPr>
          <a:xfrm>
            <a:off x="1629103" y="2244830"/>
            <a:ext cx="8933796" cy="2437232"/>
          </a:xfrm>
        </p:spPr>
        <p:txBody>
          <a:bodyPr anchor="ctr">
            <a:normAutofit/>
          </a:bodyPr>
          <a:lstStyle/>
          <a:p>
            <a:r>
              <a:rPr lang="en-GB" dirty="0"/>
              <a:t>Background and literature review</a:t>
            </a:r>
          </a:p>
        </p:txBody>
      </p:sp>
      <p:sp>
        <p:nvSpPr>
          <p:cNvPr id="4" name="Slide Number Placeholder 3">
            <a:extLst>
              <a:ext uri="{FF2B5EF4-FFF2-40B4-BE49-F238E27FC236}">
                <a16:creationId xmlns:a16="http://schemas.microsoft.com/office/drawing/2014/main" id="{91D0A58B-046B-4A69-8270-05B7821B30A2}"/>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5</a:t>
            </a:fld>
            <a:endParaRPr lang="en-US"/>
          </a:p>
        </p:txBody>
      </p:sp>
    </p:spTree>
    <p:extLst>
      <p:ext uri="{BB962C8B-B14F-4D97-AF65-F5344CB8AC3E}">
        <p14:creationId xmlns:p14="http://schemas.microsoft.com/office/powerpoint/2010/main" val="2216548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6666-82AE-455B-B7EF-F2DAC5914419}"/>
              </a:ext>
            </a:extLst>
          </p:cNvPr>
          <p:cNvSpPr>
            <a:spLocks noGrp="1"/>
          </p:cNvSpPr>
          <p:nvPr>
            <p:ph type="title"/>
          </p:nvPr>
        </p:nvSpPr>
        <p:spPr/>
        <p:txBody>
          <a:bodyPr/>
          <a:lstStyle/>
          <a:p>
            <a:r>
              <a:rPr lang="en-GB" dirty="0"/>
              <a:t>Background Research and Literature Review</a:t>
            </a:r>
          </a:p>
        </p:txBody>
      </p:sp>
      <p:sp>
        <p:nvSpPr>
          <p:cNvPr id="3" name="Content Placeholder 2">
            <a:extLst>
              <a:ext uri="{FF2B5EF4-FFF2-40B4-BE49-F238E27FC236}">
                <a16:creationId xmlns:a16="http://schemas.microsoft.com/office/drawing/2014/main" id="{5A0C9C8F-5C09-4F53-B3B3-7402563BC49E}"/>
              </a:ext>
            </a:extLst>
          </p:cNvPr>
          <p:cNvSpPr>
            <a:spLocks noGrp="1"/>
          </p:cNvSpPr>
          <p:nvPr>
            <p:ph idx="1"/>
          </p:nvPr>
        </p:nvSpPr>
        <p:spPr/>
        <p:txBody>
          <a:bodyPr/>
          <a:lstStyle/>
          <a:p>
            <a:r>
              <a:rPr lang="en-GB" dirty="0"/>
              <a:t> Workplace AR training normally is provided in two forms:</a:t>
            </a:r>
          </a:p>
          <a:p>
            <a:pPr lvl="1"/>
            <a:r>
              <a:rPr lang="en-GB" dirty="0"/>
              <a:t>On the job training</a:t>
            </a:r>
          </a:p>
          <a:p>
            <a:pPr lvl="1"/>
            <a:r>
              <a:rPr lang="en-GB" dirty="0"/>
              <a:t>Off the Job training</a:t>
            </a:r>
          </a:p>
          <a:p>
            <a:r>
              <a:rPr lang="en-GB" dirty="0"/>
              <a:t>AR can provide training by overlaying 2D and 3D information in real-time, whilst also providing the users the ability to author the environment around and interact with it.</a:t>
            </a:r>
          </a:p>
          <a:p>
            <a:r>
              <a:rPr lang="en-GB" dirty="0"/>
              <a:t>Vuforia is compatible with more smartphones than </a:t>
            </a:r>
            <a:r>
              <a:rPr lang="en-GB" dirty="0" err="1"/>
              <a:t>ARCore</a:t>
            </a:r>
            <a:r>
              <a:rPr lang="en-GB" dirty="0"/>
              <a:t> and </a:t>
            </a:r>
            <a:r>
              <a:rPr lang="en-GB" dirty="0" err="1"/>
              <a:t>ARKit</a:t>
            </a:r>
            <a:r>
              <a:rPr lang="en-GB" dirty="0"/>
              <a:t>, thus having the ability to run not just on the latest smartphones.</a:t>
            </a:r>
          </a:p>
          <a:p>
            <a:pPr lvl="1"/>
            <a:r>
              <a:rPr lang="en-GB" dirty="0"/>
              <a:t>Vuforia provides traditional computer vision techniques and deep learning techniques for image and object recognition</a:t>
            </a:r>
          </a:p>
          <a:p>
            <a:pPr lvl="1"/>
            <a:r>
              <a:rPr lang="en-GB" dirty="0"/>
              <a:t>Vuforia makes use of pose feature detection, taking into consideration position and orientation of the natural features as well as extended tracking.</a:t>
            </a:r>
          </a:p>
          <a:p>
            <a:r>
              <a:rPr lang="en-GB" dirty="0"/>
              <a:t>Recommendation systems are a valuable tool for AR applications, they can provide relevant augmented information according to the user’s preferences.</a:t>
            </a:r>
          </a:p>
        </p:txBody>
      </p:sp>
      <p:sp>
        <p:nvSpPr>
          <p:cNvPr id="4" name="Slide Number Placeholder 3">
            <a:extLst>
              <a:ext uri="{FF2B5EF4-FFF2-40B4-BE49-F238E27FC236}">
                <a16:creationId xmlns:a16="http://schemas.microsoft.com/office/drawing/2014/main" id="{C5105FDE-9D36-4E0D-A4F7-AE638F5A1218}"/>
              </a:ext>
            </a:extLst>
          </p:cNvPr>
          <p:cNvSpPr>
            <a:spLocks noGrp="1"/>
          </p:cNvSpPr>
          <p:nvPr>
            <p:ph type="sldNum" sz="quarter" idx="12"/>
          </p:nvPr>
        </p:nvSpPr>
        <p:spPr/>
        <p:txBody>
          <a:bodyPr/>
          <a:lstStyle/>
          <a:p>
            <a:fld id="{34B7E4EF-A1BD-40F4-AB7B-04F084DD991D}" type="slidenum">
              <a:rPr lang="en-US" smtClean="0"/>
              <a:t>6</a:t>
            </a:fld>
            <a:endParaRPr lang="en-US" dirty="0"/>
          </a:p>
        </p:txBody>
      </p:sp>
    </p:spTree>
    <p:extLst>
      <p:ext uri="{BB962C8B-B14F-4D97-AF65-F5344CB8AC3E}">
        <p14:creationId xmlns:p14="http://schemas.microsoft.com/office/powerpoint/2010/main" val="936120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6666-82AE-455B-B7EF-F2DAC5914419}"/>
              </a:ext>
            </a:extLst>
          </p:cNvPr>
          <p:cNvSpPr>
            <a:spLocks noGrp="1"/>
          </p:cNvSpPr>
          <p:nvPr>
            <p:ph type="title"/>
          </p:nvPr>
        </p:nvSpPr>
        <p:spPr/>
        <p:txBody>
          <a:bodyPr/>
          <a:lstStyle/>
          <a:p>
            <a:r>
              <a:rPr lang="en-GB" dirty="0"/>
              <a:t>Background Research and Literature Review (Cont.)</a:t>
            </a:r>
          </a:p>
        </p:txBody>
      </p:sp>
      <p:sp>
        <p:nvSpPr>
          <p:cNvPr id="3" name="Content Placeholder 2">
            <a:extLst>
              <a:ext uri="{FF2B5EF4-FFF2-40B4-BE49-F238E27FC236}">
                <a16:creationId xmlns:a16="http://schemas.microsoft.com/office/drawing/2014/main" id="{5A0C9C8F-5C09-4F53-B3B3-7402563BC49E}"/>
              </a:ext>
            </a:extLst>
          </p:cNvPr>
          <p:cNvSpPr>
            <a:spLocks noGrp="1"/>
          </p:cNvSpPr>
          <p:nvPr>
            <p:ph idx="1"/>
          </p:nvPr>
        </p:nvSpPr>
        <p:spPr/>
        <p:txBody>
          <a:bodyPr/>
          <a:lstStyle/>
          <a:p>
            <a:r>
              <a:rPr lang="en-GB" dirty="0"/>
              <a:t>Collaborative filtering algorithms are commonly used for recommendations.</a:t>
            </a:r>
          </a:p>
          <a:p>
            <a:r>
              <a:rPr lang="en-GB" dirty="0"/>
              <a:t>When applied to the </a:t>
            </a:r>
            <a:r>
              <a:rPr lang="en-GB" dirty="0" err="1"/>
              <a:t>MovieLens</a:t>
            </a:r>
            <a:r>
              <a:rPr lang="en-GB" dirty="0"/>
              <a:t> dataset SVD++ performed best in comparison to other models.</a:t>
            </a:r>
          </a:p>
          <a:p>
            <a:r>
              <a:rPr lang="en-GB" dirty="0"/>
              <a:t>The problem is when applying these models in AR as AR applications fully depend on:</a:t>
            </a:r>
          </a:p>
          <a:p>
            <a:pPr lvl="1"/>
            <a:r>
              <a:rPr lang="en-GB" dirty="0"/>
              <a:t>Location, timing, first use of the app and immediate responses from the application.</a:t>
            </a:r>
          </a:p>
          <a:p>
            <a:r>
              <a:rPr lang="en-GB" dirty="0"/>
              <a:t>Distance based, time based, and visibility based recommendation are common in AR applications.</a:t>
            </a:r>
          </a:p>
          <a:p>
            <a:r>
              <a:rPr lang="en-GB" dirty="0"/>
              <a:t>Augmented Reality makes use of image and object recognition technology</a:t>
            </a:r>
          </a:p>
          <a:p>
            <a:pPr lvl="1"/>
            <a:r>
              <a:rPr lang="en-GB" dirty="0"/>
              <a:t>Such technology depends on traditional computer vision techniques and deep learning techniques</a:t>
            </a:r>
          </a:p>
          <a:p>
            <a:pPr lvl="1"/>
            <a:r>
              <a:rPr lang="en-GB" dirty="0"/>
              <a:t>Traditional techniques are useful when recognising 2D images and characters due to using edges and contours as natural features to identify</a:t>
            </a:r>
          </a:p>
          <a:p>
            <a:pPr lvl="1"/>
            <a:r>
              <a:rPr lang="en-GB" dirty="0"/>
              <a:t>Deep Learning technology is applicable in scenarios where that object may differentiate in its state due to the lighting variances, distance variances, rotation variances, and occlusion variances as the technology is trained on that specific 3D object using different frames capturing different angles, distances and colours in which that object may appear in, thus being capable of generalising.</a:t>
            </a:r>
          </a:p>
        </p:txBody>
      </p:sp>
      <p:sp>
        <p:nvSpPr>
          <p:cNvPr id="4" name="Slide Number Placeholder 3">
            <a:extLst>
              <a:ext uri="{FF2B5EF4-FFF2-40B4-BE49-F238E27FC236}">
                <a16:creationId xmlns:a16="http://schemas.microsoft.com/office/drawing/2014/main" id="{C5105FDE-9D36-4E0D-A4F7-AE638F5A1218}"/>
              </a:ext>
            </a:extLst>
          </p:cNvPr>
          <p:cNvSpPr>
            <a:spLocks noGrp="1"/>
          </p:cNvSpPr>
          <p:nvPr>
            <p:ph type="sldNum" sz="quarter" idx="12"/>
          </p:nvPr>
        </p:nvSpPr>
        <p:spPr/>
        <p:txBody>
          <a:bodyPr/>
          <a:lstStyle/>
          <a:p>
            <a:fld id="{34B7E4EF-A1BD-40F4-AB7B-04F084DD991D}" type="slidenum">
              <a:rPr lang="en-US" smtClean="0"/>
              <a:t>7</a:t>
            </a:fld>
            <a:endParaRPr lang="en-US" dirty="0"/>
          </a:p>
        </p:txBody>
      </p:sp>
    </p:spTree>
    <p:extLst>
      <p:ext uri="{BB962C8B-B14F-4D97-AF65-F5344CB8AC3E}">
        <p14:creationId xmlns:p14="http://schemas.microsoft.com/office/powerpoint/2010/main" val="3407912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218E6-D0A5-42DB-B85D-8A4D2F0F3129}"/>
              </a:ext>
            </a:extLst>
          </p:cNvPr>
          <p:cNvSpPr>
            <a:spLocks noGrp="1"/>
          </p:cNvSpPr>
          <p:nvPr>
            <p:ph type="title"/>
          </p:nvPr>
        </p:nvSpPr>
        <p:spPr>
          <a:xfrm>
            <a:off x="8458200" y="607392"/>
            <a:ext cx="3161963" cy="1645920"/>
          </a:xfrm>
        </p:spPr>
        <p:txBody>
          <a:bodyPr anchor="b">
            <a:normAutofit/>
          </a:bodyPr>
          <a:lstStyle/>
          <a:p>
            <a:r>
              <a:rPr lang="en-GB" dirty="0"/>
              <a:t>The 3 Main Components of the System</a:t>
            </a:r>
          </a:p>
        </p:txBody>
      </p:sp>
      <p:sp>
        <p:nvSpPr>
          <p:cNvPr id="4" name="Slide Number Placeholder 3">
            <a:extLst>
              <a:ext uri="{FF2B5EF4-FFF2-40B4-BE49-F238E27FC236}">
                <a16:creationId xmlns:a16="http://schemas.microsoft.com/office/drawing/2014/main" id="{CFE82A15-12B5-4A7E-8FA3-DB2947ABDB7A}"/>
              </a:ext>
            </a:extLst>
          </p:cNvPr>
          <p:cNvSpPr>
            <a:spLocks noGrp="1"/>
          </p:cNvSpPr>
          <p:nvPr>
            <p:ph type="sldNum" sz="quarter" idx="12"/>
          </p:nvPr>
        </p:nvSpPr>
        <p:spPr>
          <a:xfrm>
            <a:off x="10396728" y="6035040"/>
            <a:ext cx="1223435" cy="365760"/>
          </a:xfrm>
        </p:spPr>
        <p:txBody>
          <a:bodyPr anchor="b">
            <a:normAutofit/>
          </a:bodyPr>
          <a:lstStyle/>
          <a:p>
            <a:pPr>
              <a:spcAft>
                <a:spcPts val="600"/>
              </a:spcAft>
            </a:pPr>
            <a:fld id="{34B7E4EF-A1BD-40F4-AB7B-04F084DD991D}" type="slidenum">
              <a:rPr lang="en-US" smtClean="0"/>
              <a:pPr>
                <a:spcAft>
                  <a:spcPts val="600"/>
                </a:spcAft>
              </a:pPr>
              <a:t>8</a:t>
            </a:fld>
            <a:endParaRPr lang="en-US"/>
          </a:p>
        </p:txBody>
      </p:sp>
      <p:graphicFrame>
        <p:nvGraphicFramePr>
          <p:cNvPr id="14" name="Content Placeholder 2">
            <a:extLst>
              <a:ext uri="{FF2B5EF4-FFF2-40B4-BE49-F238E27FC236}">
                <a16:creationId xmlns:a16="http://schemas.microsoft.com/office/drawing/2014/main" id="{6446CB40-831C-4836-83F0-9E4412FE63BD}"/>
              </a:ext>
            </a:extLst>
          </p:cNvPr>
          <p:cNvGraphicFramePr>
            <a:graphicFrameLocks noGrp="1"/>
          </p:cNvGraphicFramePr>
          <p:nvPr>
            <p:ph idx="1"/>
            <p:extLst>
              <p:ext uri="{D42A27DB-BD31-4B8C-83A1-F6EECF244321}">
                <p14:modId xmlns:p14="http://schemas.microsoft.com/office/powerpoint/2010/main" val="1093654002"/>
              </p:ext>
            </p:extLst>
          </p:nvPr>
        </p:nvGraphicFramePr>
        <p:xfrm>
          <a:off x="685800" y="609600"/>
          <a:ext cx="6858000"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6288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02BF1-459C-4F14-B9B9-1D2DCCEC48D2}"/>
              </a:ext>
            </a:extLst>
          </p:cNvPr>
          <p:cNvSpPr>
            <a:spLocks noGrp="1"/>
          </p:cNvSpPr>
          <p:nvPr>
            <p:ph type="ctrTitle"/>
          </p:nvPr>
        </p:nvSpPr>
        <p:spPr>
          <a:xfrm>
            <a:off x="1629103" y="2244830"/>
            <a:ext cx="8933796" cy="2437232"/>
          </a:xfrm>
        </p:spPr>
        <p:txBody>
          <a:bodyPr anchor="ctr">
            <a:normAutofit/>
          </a:bodyPr>
          <a:lstStyle/>
          <a:p>
            <a:r>
              <a:rPr lang="en-GB" dirty="0"/>
              <a:t>Design and Implementation</a:t>
            </a:r>
          </a:p>
        </p:txBody>
      </p:sp>
      <p:sp>
        <p:nvSpPr>
          <p:cNvPr id="5" name="Slide Number Placeholder 4">
            <a:extLst>
              <a:ext uri="{FF2B5EF4-FFF2-40B4-BE49-F238E27FC236}">
                <a16:creationId xmlns:a16="http://schemas.microsoft.com/office/drawing/2014/main" id="{41AC56FF-43CD-4CED-8B00-687BB1A14F2A}"/>
              </a:ext>
            </a:extLst>
          </p:cNvPr>
          <p:cNvSpPr>
            <a:spLocks noGrp="1"/>
          </p:cNvSpPr>
          <p:nvPr>
            <p:ph type="sldNum" sz="quarter" idx="12"/>
          </p:nvPr>
        </p:nvSpPr>
        <p:spPr>
          <a:xfrm>
            <a:off x="8606920" y="5177408"/>
            <a:ext cx="1955980" cy="228600"/>
          </a:xfrm>
        </p:spPr>
        <p:txBody>
          <a:bodyPr anchor="b">
            <a:normAutofit/>
          </a:bodyPr>
          <a:lstStyle/>
          <a:p>
            <a:pPr>
              <a:spcAft>
                <a:spcPts val="600"/>
              </a:spcAft>
            </a:pPr>
            <a:fld id="{34B7E4EF-A1BD-40F4-AB7B-04F084DD991D}" type="slidenum">
              <a:rPr lang="en-US" smtClean="0"/>
              <a:pPr>
                <a:spcAft>
                  <a:spcPts val="600"/>
                </a:spcAft>
              </a:pPr>
              <a:t>9</a:t>
            </a:fld>
            <a:endParaRPr lang="en-US"/>
          </a:p>
        </p:txBody>
      </p:sp>
    </p:spTree>
    <p:extLst>
      <p:ext uri="{BB962C8B-B14F-4D97-AF65-F5344CB8AC3E}">
        <p14:creationId xmlns:p14="http://schemas.microsoft.com/office/powerpoint/2010/main" val="40694025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750</Words>
  <Application>Microsoft Office PowerPoint</Application>
  <PresentationFormat>Widescreen</PresentationFormat>
  <Paragraphs>120</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Gothic</vt:lpstr>
      <vt:lpstr>Garamond</vt:lpstr>
      <vt:lpstr>SavonVTI</vt:lpstr>
      <vt:lpstr>Workplace assistant augmented reality</vt:lpstr>
      <vt:lpstr>Problem Definition</vt:lpstr>
      <vt:lpstr>Problem Definition</vt:lpstr>
      <vt:lpstr>Research Questions</vt:lpstr>
      <vt:lpstr>Background and literature review</vt:lpstr>
      <vt:lpstr>Background Research and Literature Review</vt:lpstr>
      <vt:lpstr>Background Research and Literature Review (Cont.)</vt:lpstr>
      <vt:lpstr>The 3 Main Components of the System</vt:lpstr>
      <vt:lpstr>Design and Implementation</vt:lpstr>
      <vt:lpstr>Data Handling</vt:lpstr>
      <vt:lpstr>Feature Extraction</vt:lpstr>
      <vt:lpstr>Feature Extraction (Cont)</vt:lpstr>
      <vt:lpstr>User-Query Models</vt:lpstr>
      <vt:lpstr>Architecture</vt:lpstr>
      <vt:lpstr>Main Menu</vt:lpstr>
      <vt:lpstr>Choosing a user profile</vt:lpstr>
      <vt:lpstr>Visitor’s Section</vt:lpstr>
      <vt:lpstr>Intern’s Section</vt:lpstr>
      <vt:lpstr>Augmented Reality Offices</vt:lpstr>
      <vt:lpstr>Augmented Reality Offices</vt:lpstr>
      <vt:lpstr>Coffee Machine</vt:lpstr>
      <vt:lpstr>AR Coffee Machine Cappuccino Details</vt:lpstr>
      <vt:lpstr>AR Coffee Machine Cappuccino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2020-04-25T14:32:14Z</dcterms:created>
  <dcterms:modified xsi:type="dcterms:W3CDTF">2020-04-25T14:33:47Z</dcterms:modified>
</cp:coreProperties>
</file>